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2470" r:id="rId5"/>
    <p:sldId id="280" r:id="rId6"/>
    <p:sldId id="4251" r:id="rId7"/>
    <p:sldId id="2433" r:id="rId8"/>
    <p:sldId id="2509" r:id="rId9"/>
    <p:sldId id="250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00" autoAdjust="0"/>
  </p:normalViewPr>
  <p:slideViewPr>
    <p:cSldViewPr snapToGrid="0">
      <p:cViewPr varScale="1">
        <p:scale>
          <a:sx n="51" d="100"/>
          <a:sy n="51" d="100"/>
        </p:scale>
        <p:origin x="1232"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image" Target="../media/image15.pn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diagrams/_rels/data3.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image" Target="../media/image15.pn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E1C2C1-4D48-9042-83DB-4285B34E9E57}" type="doc">
      <dgm:prSet loTypeId="urn:microsoft.com/office/officeart/2009/layout/CirclePictureHierarchy" loCatId="" qsTypeId="urn:microsoft.com/office/officeart/2005/8/quickstyle/simple3" qsCatId="simple" csTypeId="urn:microsoft.com/office/officeart/2005/8/colors/colorful2" csCatId="colorful" phldr="1"/>
      <dgm:spPr/>
      <dgm:t>
        <a:bodyPr/>
        <a:lstStyle/>
        <a:p>
          <a:endParaRPr lang="en-US"/>
        </a:p>
      </dgm:t>
    </dgm:pt>
    <dgm:pt modelId="{840FE26A-9FF5-D247-8C95-BBDC8F74A626}">
      <dgm:prSet phldrT="[Text]"/>
      <dgm:spPr/>
      <dgm:t>
        <a:bodyPr/>
        <a:lstStyle/>
        <a:p>
          <a:r>
            <a:rPr lang="en-US">
              <a:latin typeface="Arial" panose="020B0604020202020204" pitchFamily="34" charset="0"/>
              <a:cs typeface="Arial" panose="020B0604020202020204" pitchFamily="34" charset="0"/>
            </a:rPr>
            <a:t>STEVEN TAN, FUTUREWEI (CHAIRMAN)</a:t>
          </a:r>
        </a:p>
      </dgm:t>
    </dgm:pt>
    <dgm:pt modelId="{13EE2E9C-D78A-D24F-B7C4-21B7CC4E0061}" type="parTrans" cxnId="{F809F458-2741-D04F-BFC2-21505F4B7971}">
      <dgm:prSet/>
      <dgm:spPr/>
      <dgm:t>
        <a:bodyPr/>
        <a:lstStyle/>
        <a:p>
          <a:endParaRPr lang="en-US">
            <a:latin typeface="Arial" panose="020B0604020202020204" pitchFamily="34" charset="0"/>
            <a:cs typeface="Arial" panose="020B0604020202020204" pitchFamily="34" charset="0"/>
          </a:endParaRPr>
        </a:p>
      </dgm:t>
    </dgm:pt>
    <dgm:pt modelId="{0D6DBAD9-1CAB-104C-ADD4-55A7829C0B59}" type="sibTrans" cxnId="{F809F458-2741-D04F-BFC2-21505F4B7971}">
      <dgm:prSet/>
      <dgm:spPr/>
      <dgm:t>
        <a:bodyPr/>
        <a:lstStyle/>
        <a:p>
          <a:endParaRPr lang="en-US">
            <a:latin typeface="Arial" panose="020B0604020202020204" pitchFamily="34" charset="0"/>
            <a:cs typeface="Arial" panose="020B0604020202020204" pitchFamily="34" charset="0"/>
          </a:endParaRPr>
        </a:p>
      </dgm:t>
    </dgm:pt>
    <dgm:pt modelId="{EADB42BC-8F36-FC46-A8A3-FE117F6F17A4}">
      <dgm:prSet phldrT="[Text]"/>
      <dgm:spPr/>
      <dgm:t>
        <a:bodyPr/>
        <a:lstStyle/>
        <a:p>
          <a:r>
            <a:rPr lang="en-US">
              <a:latin typeface="Arial" panose="020B0604020202020204" pitchFamily="34" charset="0"/>
              <a:cs typeface="Arial" panose="020B0604020202020204" pitchFamily="34" charset="0"/>
            </a:rPr>
            <a:t>XIN ZHONG, CHINA UNICOM</a:t>
          </a:r>
        </a:p>
        <a:p>
          <a:r>
            <a:rPr lang="en-US">
              <a:latin typeface="Arial" panose="020B0604020202020204" pitchFamily="34" charset="0"/>
              <a:cs typeface="Arial" panose="020B0604020202020204" pitchFamily="34" charset="0"/>
            </a:rPr>
            <a:t>(TREASURER)</a:t>
          </a:r>
        </a:p>
      </dgm:t>
    </dgm:pt>
    <dgm:pt modelId="{889A9731-2BA4-ED4B-9D09-75A31DABF87E}" type="parTrans" cxnId="{96A8E1BF-B10E-BD43-BC65-42FE0CEAFFA2}">
      <dgm:prSet/>
      <dgm:spPr/>
      <dgm:t>
        <a:bodyPr/>
        <a:lstStyle/>
        <a:p>
          <a:endParaRPr lang="en-US">
            <a:latin typeface="Arial" panose="020B0604020202020204" pitchFamily="34" charset="0"/>
            <a:cs typeface="Arial" panose="020B0604020202020204" pitchFamily="34" charset="0"/>
          </a:endParaRPr>
        </a:p>
      </dgm:t>
    </dgm:pt>
    <dgm:pt modelId="{7FCAB58C-1BD2-E543-97E6-84FB5530F7E8}" type="sibTrans" cxnId="{96A8E1BF-B10E-BD43-BC65-42FE0CEAFFA2}">
      <dgm:prSet/>
      <dgm:spPr/>
      <dgm:t>
        <a:bodyPr/>
        <a:lstStyle/>
        <a:p>
          <a:endParaRPr lang="en-US">
            <a:latin typeface="Arial" panose="020B0604020202020204" pitchFamily="34" charset="0"/>
            <a:cs typeface="Arial" panose="020B0604020202020204" pitchFamily="34" charset="0"/>
          </a:endParaRPr>
        </a:p>
      </dgm:t>
    </dgm:pt>
    <dgm:pt modelId="{8178C17B-E77F-0D48-9F00-36FF5F0D3135}">
      <dgm:prSet phldrT="[Text]"/>
      <dgm:spPr/>
      <dgm:t>
        <a:bodyPr/>
        <a:lstStyle/>
        <a:p>
          <a:r>
            <a:rPr lang="en-US">
              <a:latin typeface="Arial" panose="020B0604020202020204" pitchFamily="34" charset="0"/>
              <a:cs typeface="Arial" panose="020B0604020202020204" pitchFamily="34" charset="0"/>
            </a:rPr>
            <a:t>KEI KUSUNOKI, NTT COMMUNICATION</a:t>
          </a:r>
        </a:p>
      </dgm:t>
    </dgm:pt>
    <dgm:pt modelId="{30558547-8451-EF40-9F63-43775AA32B9B}" type="parTrans" cxnId="{0490C6A2-47E9-7349-93DC-C77AC1AE445E}">
      <dgm:prSet/>
      <dgm:spPr/>
      <dgm:t>
        <a:bodyPr/>
        <a:lstStyle/>
        <a:p>
          <a:endParaRPr lang="en-US">
            <a:latin typeface="Arial" panose="020B0604020202020204" pitchFamily="34" charset="0"/>
            <a:cs typeface="Arial" panose="020B0604020202020204" pitchFamily="34" charset="0"/>
          </a:endParaRPr>
        </a:p>
      </dgm:t>
    </dgm:pt>
    <dgm:pt modelId="{F005F965-CB1D-0741-9F32-E9AE5C9122FF}" type="sibTrans" cxnId="{0490C6A2-47E9-7349-93DC-C77AC1AE445E}">
      <dgm:prSet/>
      <dgm:spPr/>
      <dgm:t>
        <a:bodyPr/>
        <a:lstStyle/>
        <a:p>
          <a:endParaRPr lang="en-US">
            <a:latin typeface="Arial" panose="020B0604020202020204" pitchFamily="34" charset="0"/>
            <a:cs typeface="Arial" panose="020B0604020202020204" pitchFamily="34" charset="0"/>
          </a:endParaRPr>
        </a:p>
      </dgm:t>
    </dgm:pt>
    <dgm:pt modelId="{BC4CB681-9272-DF46-88BA-177E7104B5F6}">
      <dgm:prSet/>
      <dgm:spPr/>
      <dgm:t>
        <a:bodyPr/>
        <a:lstStyle/>
        <a:p>
          <a:r>
            <a:rPr lang="en-US">
              <a:latin typeface="Arial" panose="020B0604020202020204" pitchFamily="34" charset="0"/>
              <a:cs typeface="Arial" panose="020B0604020202020204" pitchFamily="34" charset="0"/>
            </a:rPr>
            <a:t>SHINYA HAMONO, FUJITSU</a:t>
          </a:r>
        </a:p>
      </dgm:t>
    </dgm:pt>
    <dgm:pt modelId="{1AEC74AE-6DD3-664D-85DA-4E0F3B99508A}" type="parTrans" cxnId="{069128AA-CC4E-0141-A473-C3DFF222011F}">
      <dgm:prSet/>
      <dgm:spPr/>
      <dgm:t>
        <a:bodyPr/>
        <a:lstStyle/>
        <a:p>
          <a:endParaRPr lang="en-US">
            <a:latin typeface="Arial" panose="020B0604020202020204" pitchFamily="34" charset="0"/>
            <a:cs typeface="Arial" panose="020B0604020202020204" pitchFamily="34" charset="0"/>
          </a:endParaRPr>
        </a:p>
      </dgm:t>
    </dgm:pt>
    <dgm:pt modelId="{D58C808D-F99B-8047-A74D-C6D2DAFDCC73}" type="sibTrans" cxnId="{069128AA-CC4E-0141-A473-C3DFF222011F}">
      <dgm:prSet/>
      <dgm:spPr/>
      <dgm:t>
        <a:bodyPr/>
        <a:lstStyle/>
        <a:p>
          <a:endParaRPr lang="en-US">
            <a:latin typeface="Arial" panose="020B0604020202020204" pitchFamily="34" charset="0"/>
            <a:cs typeface="Arial" panose="020B0604020202020204" pitchFamily="34" charset="0"/>
          </a:endParaRPr>
        </a:p>
      </dgm:t>
    </dgm:pt>
    <dgm:pt modelId="{AF7BB694-1488-0944-B2C7-1E5449493C87}">
      <dgm:prSet phldrT="[Text]"/>
      <dgm:spPr/>
      <dgm:t>
        <a:bodyPr/>
        <a:lstStyle/>
        <a:p>
          <a:r>
            <a:rPr lang="en-US">
              <a:latin typeface="Arial" panose="020B0604020202020204" pitchFamily="34" charset="0"/>
              <a:cs typeface="Arial" panose="020B0604020202020204" pitchFamily="34" charset="0"/>
            </a:rPr>
            <a:t>ANJANEYA REDDY CHAGAM, INTEL</a:t>
          </a:r>
        </a:p>
      </dgm:t>
    </dgm:pt>
    <dgm:pt modelId="{72849E38-5AAB-3145-8B30-EC4ADFDDFE64}" type="parTrans" cxnId="{F9C61B08-D3EB-F145-8146-4435CAB22E45}">
      <dgm:prSet/>
      <dgm:spPr/>
      <dgm:t>
        <a:bodyPr/>
        <a:lstStyle/>
        <a:p>
          <a:endParaRPr lang="en-US">
            <a:latin typeface="Arial" panose="020B0604020202020204" pitchFamily="34" charset="0"/>
            <a:cs typeface="Arial" panose="020B0604020202020204" pitchFamily="34" charset="0"/>
          </a:endParaRPr>
        </a:p>
      </dgm:t>
    </dgm:pt>
    <dgm:pt modelId="{E4262D48-BB25-FB44-B054-9E7EBD57F95F}" type="sibTrans" cxnId="{F9C61B08-D3EB-F145-8146-4435CAB22E45}">
      <dgm:prSet/>
      <dgm:spPr/>
      <dgm:t>
        <a:bodyPr/>
        <a:lstStyle/>
        <a:p>
          <a:endParaRPr lang="en-US">
            <a:latin typeface="Arial" panose="020B0604020202020204" pitchFamily="34" charset="0"/>
            <a:cs typeface="Arial" panose="020B0604020202020204" pitchFamily="34" charset="0"/>
          </a:endParaRPr>
        </a:p>
      </dgm:t>
    </dgm:pt>
    <dgm:pt modelId="{EE94DD65-7676-2A42-8D4C-CCED090D3834}">
      <dgm:prSet phldrT="[Text]"/>
      <dgm:spPr/>
      <dgm:t>
        <a:bodyPr/>
        <a:lstStyle/>
        <a:p>
          <a:r>
            <a:rPr lang="en-US">
              <a:latin typeface="Arial" panose="020B0604020202020204" pitchFamily="34" charset="0"/>
              <a:cs typeface="Arial" panose="020B0604020202020204" pitchFamily="34" charset="0"/>
            </a:rPr>
            <a:t>YUJI YAZAWA, TOYOTA MOTOR CORP</a:t>
          </a:r>
        </a:p>
        <a:p>
          <a:r>
            <a:rPr lang="en-US">
              <a:latin typeface="Arial" panose="020B0604020202020204" pitchFamily="34" charset="0"/>
              <a:cs typeface="Arial" panose="020B0604020202020204" pitchFamily="34" charset="0"/>
            </a:rPr>
            <a:t>(VICE-CHAIR)</a:t>
          </a:r>
        </a:p>
      </dgm:t>
    </dgm:pt>
    <dgm:pt modelId="{C7D015D6-992F-7147-A580-779040E83E31}" type="sibTrans" cxnId="{074FA662-2061-FE4C-98B4-45EB49DA5F10}">
      <dgm:prSet/>
      <dgm:spPr/>
      <dgm:t>
        <a:bodyPr/>
        <a:lstStyle/>
        <a:p>
          <a:endParaRPr lang="en-US">
            <a:latin typeface="Arial" panose="020B0604020202020204" pitchFamily="34" charset="0"/>
            <a:cs typeface="Arial" panose="020B0604020202020204" pitchFamily="34" charset="0"/>
          </a:endParaRPr>
        </a:p>
      </dgm:t>
    </dgm:pt>
    <dgm:pt modelId="{8253CA8E-3C80-A24B-9184-8957B08591BF}" type="parTrans" cxnId="{074FA662-2061-FE4C-98B4-45EB49DA5F10}">
      <dgm:prSet/>
      <dgm:spPr/>
      <dgm:t>
        <a:bodyPr/>
        <a:lstStyle/>
        <a:p>
          <a:endParaRPr lang="en-US">
            <a:latin typeface="Arial" panose="020B0604020202020204" pitchFamily="34" charset="0"/>
            <a:cs typeface="Arial" panose="020B0604020202020204" pitchFamily="34" charset="0"/>
          </a:endParaRPr>
        </a:p>
      </dgm:t>
    </dgm:pt>
    <dgm:pt modelId="{CF75D5A4-210D-BC4F-ABD0-F3A637EBD4F6}">
      <dgm:prSet/>
      <dgm:spPr/>
      <dgm:t>
        <a:bodyPr/>
        <a:lstStyle/>
        <a:p>
          <a:r>
            <a:rPr lang="en-US">
              <a:latin typeface="Arial" panose="020B0604020202020204" pitchFamily="34" charset="0"/>
              <a:cs typeface="Arial" panose="020B0604020202020204" pitchFamily="34" charset="0"/>
            </a:rPr>
            <a:t>RAKESH JAIN,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IBM</a:t>
          </a:r>
        </a:p>
      </dgm:t>
    </dgm:pt>
    <dgm:pt modelId="{56F74299-9A49-1748-BADE-C043DA5E1C61}" type="parTrans" cxnId="{8543F152-B5DE-EE47-BFD2-4B0F7B73CCE9}">
      <dgm:prSet/>
      <dgm:spPr/>
      <dgm:t>
        <a:bodyPr/>
        <a:lstStyle/>
        <a:p>
          <a:endParaRPr lang="en-US">
            <a:latin typeface="Arial" panose="020B0604020202020204" pitchFamily="34" charset="0"/>
            <a:cs typeface="Arial" panose="020B0604020202020204" pitchFamily="34" charset="0"/>
          </a:endParaRPr>
        </a:p>
      </dgm:t>
    </dgm:pt>
    <dgm:pt modelId="{0ABB9E89-38A6-124A-9869-1BE0B3D2FACB}" type="sibTrans" cxnId="{8543F152-B5DE-EE47-BFD2-4B0F7B73CCE9}">
      <dgm:prSet/>
      <dgm:spPr/>
      <dgm:t>
        <a:bodyPr/>
        <a:lstStyle/>
        <a:p>
          <a:endParaRPr lang="en-US">
            <a:latin typeface="Arial" panose="020B0604020202020204" pitchFamily="34" charset="0"/>
            <a:cs typeface="Arial" panose="020B0604020202020204" pitchFamily="34" charset="0"/>
          </a:endParaRPr>
        </a:p>
      </dgm:t>
    </dgm:pt>
    <dgm:pt modelId="{F5319BDF-A797-264C-864D-2B3CF1747D59}" type="pres">
      <dgm:prSet presAssocID="{87E1C2C1-4D48-9042-83DB-4285B34E9E57}" presName="hierChild1" presStyleCnt="0">
        <dgm:presLayoutVars>
          <dgm:chPref val="1"/>
          <dgm:dir/>
          <dgm:animOne val="branch"/>
          <dgm:animLvl val="lvl"/>
          <dgm:resizeHandles/>
        </dgm:presLayoutVars>
      </dgm:prSet>
      <dgm:spPr/>
    </dgm:pt>
    <dgm:pt modelId="{D320CBB4-427F-1F4F-BC32-4EF8CB7103C7}" type="pres">
      <dgm:prSet presAssocID="{840FE26A-9FF5-D247-8C95-BBDC8F74A626}" presName="hierRoot1" presStyleCnt="0"/>
      <dgm:spPr/>
    </dgm:pt>
    <dgm:pt modelId="{802A8B06-7B9B-254C-80AC-1A24A02A9669}" type="pres">
      <dgm:prSet presAssocID="{840FE26A-9FF5-D247-8C95-BBDC8F74A626}" presName="composite" presStyleCnt="0"/>
      <dgm:spPr/>
    </dgm:pt>
    <dgm:pt modelId="{A8522C74-F620-6243-8A5C-B1D1F9CEF34C}" type="pres">
      <dgm:prSet presAssocID="{840FE26A-9FF5-D247-8C95-BBDC8F74A626}" presName="image" presStyleLbl="node0" presStyleIdx="0" presStyleCnt="1"/>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D4A1FBB1-190F-144C-928B-2089480A4593}" type="pres">
      <dgm:prSet presAssocID="{840FE26A-9FF5-D247-8C95-BBDC8F74A626}" presName="text" presStyleLbl="revTx" presStyleIdx="0" presStyleCnt="7">
        <dgm:presLayoutVars>
          <dgm:chPref val="3"/>
        </dgm:presLayoutVars>
      </dgm:prSet>
      <dgm:spPr/>
    </dgm:pt>
    <dgm:pt modelId="{904B6681-DC00-2248-BC9C-CCFEB42A57F2}" type="pres">
      <dgm:prSet presAssocID="{840FE26A-9FF5-D247-8C95-BBDC8F74A626}" presName="hierChild2" presStyleCnt="0"/>
      <dgm:spPr/>
    </dgm:pt>
    <dgm:pt modelId="{632EFBB0-2A3C-524E-BF28-DA3B4414C7BE}" type="pres">
      <dgm:prSet presAssocID="{8253CA8E-3C80-A24B-9184-8957B08591BF}" presName="Name10" presStyleLbl="parChTrans1D2" presStyleIdx="0" presStyleCnt="6"/>
      <dgm:spPr/>
    </dgm:pt>
    <dgm:pt modelId="{D33ADC04-B429-C149-9BBC-341DD36EE450}" type="pres">
      <dgm:prSet presAssocID="{EE94DD65-7676-2A42-8D4C-CCED090D3834}" presName="hierRoot2" presStyleCnt="0"/>
      <dgm:spPr/>
    </dgm:pt>
    <dgm:pt modelId="{2824EA39-B134-974E-9C9C-CF797E62ABAF}" type="pres">
      <dgm:prSet presAssocID="{EE94DD65-7676-2A42-8D4C-CCED090D3834}" presName="composite2" presStyleCnt="0"/>
      <dgm:spPr/>
    </dgm:pt>
    <dgm:pt modelId="{19AD869F-67D2-4947-B8B5-A442227D954B}" type="pres">
      <dgm:prSet presAssocID="{EE94DD65-7676-2A42-8D4C-CCED090D3834}" presName="image2" presStyleLbl="node2" presStyleIdx="0" presStyleCnt="6"/>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43666A2D-206C-9F4E-9756-7E3D5B2855A0}" type="pres">
      <dgm:prSet presAssocID="{EE94DD65-7676-2A42-8D4C-CCED090D3834}" presName="text2" presStyleLbl="revTx" presStyleIdx="1" presStyleCnt="7">
        <dgm:presLayoutVars>
          <dgm:chPref val="3"/>
        </dgm:presLayoutVars>
      </dgm:prSet>
      <dgm:spPr/>
    </dgm:pt>
    <dgm:pt modelId="{FEACF9CE-439A-974B-8019-757729DDB598}" type="pres">
      <dgm:prSet presAssocID="{EE94DD65-7676-2A42-8D4C-CCED090D3834}" presName="hierChild3" presStyleCnt="0"/>
      <dgm:spPr/>
    </dgm:pt>
    <dgm:pt modelId="{F52A5564-03C8-C444-8C06-5C996C747FF4}" type="pres">
      <dgm:prSet presAssocID="{889A9731-2BA4-ED4B-9D09-75A31DABF87E}" presName="Name10" presStyleLbl="parChTrans1D2" presStyleIdx="1" presStyleCnt="6"/>
      <dgm:spPr/>
    </dgm:pt>
    <dgm:pt modelId="{73F8D753-DC29-C742-9A6C-D380EE3B17DE}" type="pres">
      <dgm:prSet presAssocID="{EADB42BC-8F36-FC46-A8A3-FE117F6F17A4}" presName="hierRoot2" presStyleCnt="0"/>
      <dgm:spPr/>
    </dgm:pt>
    <dgm:pt modelId="{54E60263-A45D-6544-A1ED-710DEE7A14A9}" type="pres">
      <dgm:prSet presAssocID="{EADB42BC-8F36-FC46-A8A3-FE117F6F17A4}" presName="composite2" presStyleCnt="0"/>
      <dgm:spPr/>
    </dgm:pt>
    <dgm:pt modelId="{0002F3E8-17E9-F343-BDB3-E501BF55E61C}" type="pres">
      <dgm:prSet presAssocID="{EADB42BC-8F36-FC46-A8A3-FE117F6F17A4}" presName="image2" presStyleLbl="node2" presStyleIdx="1" presStyleCnt="6"/>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7B9EE3A2-FF23-AE43-A8C0-82369850579F}" type="pres">
      <dgm:prSet presAssocID="{EADB42BC-8F36-FC46-A8A3-FE117F6F17A4}" presName="text2" presStyleLbl="revTx" presStyleIdx="2" presStyleCnt="7">
        <dgm:presLayoutVars>
          <dgm:chPref val="3"/>
        </dgm:presLayoutVars>
      </dgm:prSet>
      <dgm:spPr/>
    </dgm:pt>
    <dgm:pt modelId="{DC998277-CBBA-C640-B018-E04138B9D6AD}" type="pres">
      <dgm:prSet presAssocID="{EADB42BC-8F36-FC46-A8A3-FE117F6F17A4}" presName="hierChild3" presStyleCnt="0"/>
      <dgm:spPr/>
    </dgm:pt>
    <dgm:pt modelId="{A953CAD4-F06E-3E49-94C5-F90680166202}" type="pres">
      <dgm:prSet presAssocID="{72849E38-5AAB-3145-8B30-EC4ADFDDFE64}" presName="Name10" presStyleLbl="parChTrans1D2" presStyleIdx="2" presStyleCnt="6"/>
      <dgm:spPr/>
    </dgm:pt>
    <dgm:pt modelId="{3789BF41-A818-194E-A61F-318C61D74857}" type="pres">
      <dgm:prSet presAssocID="{AF7BB694-1488-0944-B2C7-1E5449493C87}" presName="hierRoot2" presStyleCnt="0"/>
      <dgm:spPr/>
    </dgm:pt>
    <dgm:pt modelId="{B4247E1F-DD93-6841-88F4-5670A13FC781}" type="pres">
      <dgm:prSet presAssocID="{AF7BB694-1488-0944-B2C7-1E5449493C87}" presName="composite2" presStyleCnt="0"/>
      <dgm:spPr/>
    </dgm:pt>
    <dgm:pt modelId="{71FF7CD0-6EBC-FB44-9748-EB99613995C3}" type="pres">
      <dgm:prSet presAssocID="{AF7BB694-1488-0944-B2C7-1E5449493C87}" presName="image2" presStyleLbl="node2" presStyleIdx="2" presStyleCnt="6"/>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9038A84A-33ED-FD42-923C-50C65745A30F}" type="pres">
      <dgm:prSet presAssocID="{AF7BB694-1488-0944-B2C7-1E5449493C87}" presName="text2" presStyleLbl="revTx" presStyleIdx="3" presStyleCnt="7">
        <dgm:presLayoutVars>
          <dgm:chPref val="3"/>
        </dgm:presLayoutVars>
      </dgm:prSet>
      <dgm:spPr/>
    </dgm:pt>
    <dgm:pt modelId="{64AEC4E7-CF54-D743-8C70-8B32A4F69170}" type="pres">
      <dgm:prSet presAssocID="{AF7BB694-1488-0944-B2C7-1E5449493C87}" presName="hierChild3" presStyleCnt="0"/>
      <dgm:spPr/>
    </dgm:pt>
    <dgm:pt modelId="{82D3C25B-3743-6748-A009-D176558E0551}" type="pres">
      <dgm:prSet presAssocID="{1AEC74AE-6DD3-664D-85DA-4E0F3B99508A}" presName="Name10" presStyleLbl="parChTrans1D2" presStyleIdx="3" presStyleCnt="6"/>
      <dgm:spPr/>
    </dgm:pt>
    <dgm:pt modelId="{B3E532F7-13AC-534B-854B-2ACE5BF4B251}" type="pres">
      <dgm:prSet presAssocID="{BC4CB681-9272-DF46-88BA-177E7104B5F6}" presName="hierRoot2" presStyleCnt="0"/>
      <dgm:spPr/>
    </dgm:pt>
    <dgm:pt modelId="{4EC5BE3D-A8DD-9E46-85CF-1CAE1FEE405C}" type="pres">
      <dgm:prSet presAssocID="{BC4CB681-9272-DF46-88BA-177E7104B5F6}" presName="composite2" presStyleCnt="0"/>
      <dgm:spPr/>
    </dgm:pt>
    <dgm:pt modelId="{3043E4F2-C5E5-CB43-8A8E-806635943747}" type="pres">
      <dgm:prSet presAssocID="{BC4CB681-9272-DF46-88BA-177E7104B5F6}" presName="image2" presStyleLbl="node2" presStyleIdx="3" presStyleCnt="6"/>
      <dgm:spPr>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pt>
    <dgm:pt modelId="{83E009BB-D05D-6A47-BBEE-3E916A82B04B}" type="pres">
      <dgm:prSet presAssocID="{BC4CB681-9272-DF46-88BA-177E7104B5F6}" presName="text2" presStyleLbl="revTx" presStyleIdx="4" presStyleCnt="7">
        <dgm:presLayoutVars>
          <dgm:chPref val="3"/>
        </dgm:presLayoutVars>
      </dgm:prSet>
      <dgm:spPr/>
    </dgm:pt>
    <dgm:pt modelId="{3FFA255C-41C4-9B49-A6D4-F943CC6A74B9}" type="pres">
      <dgm:prSet presAssocID="{BC4CB681-9272-DF46-88BA-177E7104B5F6}" presName="hierChild3" presStyleCnt="0"/>
      <dgm:spPr/>
    </dgm:pt>
    <dgm:pt modelId="{79B861DF-957F-B04D-B09D-563E98C7AEAC}" type="pres">
      <dgm:prSet presAssocID="{30558547-8451-EF40-9F63-43775AA32B9B}" presName="Name10" presStyleLbl="parChTrans1D2" presStyleIdx="4" presStyleCnt="6"/>
      <dgm:spPr/>
    </dgm:pt>
    <dgm:pt modelId="{11C3E0CA-0427-9344-9B41-A0552D22A36D}" type="pres">
      <dgm:prSet presAssocID="{8178C17B-E77F-0D48-9F00-36FF5F0D3135}" presName="hierRoot2" presStyleCnt="0"/>
      <dgm:spPr/>
    </dgm:pt>
    <dgm:pt modelId="{B7CD9260-0573-2D4A-BDDE-4D70ABFD4CE1}" type="pres">
      <dgm:prSet presAssocID="{8178C17B-E77F-0D48-9F00-36FF5F0D3135}" presName="composite2" presStyleCnt="0"/>
      <dgm:spPr/>
    </dgm:pt>
    <dgm:pt modelId="{00A7DE73-6952-D44E-8089-45196E29ED8F}" type="pres">
      <dgm:prSet presAssocID="{8178C17B-E77F-0D48-9F00-36FF5F0D3135}" presName="image2" presStyleLbl="node2" presStyleIdx="4" presStyleCnt="6"/>
      <dgm:spPr>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dgm:spPr>
    </dgm:pt>
    <dgm:pt modelId="{6050A2DC-F112-174C-997A-392AC1437B4A}" type="pres">
      <dgm:prSet presAssocID="{8178C17B-E77F-0D48-9F00-36FF5F0D3135}" presName="text2" presStyleLbl="revTx" presStyleIdx="5" presStyleCnt="7">
        <dgm:presLayoutVars>
          <dgm:chPref val="3"/>
        </dgm:presLayoutVars>
      </dgm:prSet>
      <dgm:spPr/>
    </dgm:pt>
    <dgm:pt modelId="{094A139E-C41E-F64F-854B-4FE9A2D8F38A}" type="pres">
      <dgm:prSet presAssocID="{8178C17B-E77F-0D48-9F00-36FF5F0D3135}" presName="hierChild3" presStyleCnt="0"/>
      <dgm:spPr/>
    </dgm:pt>
    <dgm:pt modelId="{90582E9B-A1AD-F844-9C08-FC7FDDA72B01}" type="pres">
      <dgm:prSet presAssocID="{56F74299-9A49-1748-BADE-C043DA5E1C61}" presName="Name10" presStyleLbl="parChTrans1D2" presStyleIdx="5" presStyleCnt="6"/>
      <dgm:spPr/>
    </dgm:pt>
    <dgm:pt modelId="{2BA639A1-DB4B-E943-870E-F50042278F17}" type="pres">
      <dgm:prSet presAssocID="{CF75D5A4-210D-BC4F-ABD0-F3A637EBD4F6}" presName="hierRoot2" presStyleCnt="0"/>
      <dgm:spPr/>
    </dgm:pt>
    <dgm:pt modelId="{7B557664-E0E2-1B46-BD59-E9DE6FF36FE3}" type="pres">
      <dgm:prSet presAssocID="{CF75D5A4-210D-BC4F-ABD0-F3A637EBD4F6}" presName="composite2" presStyleCnt="0"/>
      <dgm:spPr/>
    </dgm:pt>
    <dgm:pt modelId="{34935CBD-DE86-234E-89AE-02ED9389A8A1}" type="pres">
      <dgm:prSet presAssocID="{CF75D5A4-210D-BC4F-ABD0-F3A637EBD4F6}" presName="image2" presStyleLbl="node2" presStyleIdx="5" presStyleCnt="6"/>
      <dgm:spPr>
        <a:blipFill>
          <a:blip xmlns:r="http://schemas.openxmlformats.org/officeDocument/2006/relationships" r:embed="rId7" cstate="print">
            <a:extLst>
              <a:ext uri="{28A0092B-C50C-407E-A947-70E740481C1C}">
                <a14:useLocalDpi xmlns:a14="http://schemas.microsoft.com/office/drawing/2010/main"/>
              </a:ext>
            </a:extLst>
          </a:blip>
          <a:srcRect/>
          <a:stretch>
            <a:fillRect/>
          </a:stretch>
        </a:blipFill>
      </dgm:spPr>
    </dgm:pt>
    <dgm:pt modelId="{58836555-8F73-9948-88F7-BC1E8BE6A9AC}" type="pres">
      <dgm:prSet presAssocID="{CF75D5A4-210D-BC4F-ABD0-F3A637EBD4F6}" presName="text2" presStyleLbl="revTx" presStyleIdx="6" presStyleCnt="7">
        <dgm:presLayoutVars>
          <dgm:chPref val="3"/>
        </dgm:presLayoutVars>
      </dgm:prSet>
      <dgm:spPr/>
    </dgm:pt>
    <dgm:pt modelId="{26D90E1A-D060-1F46-9F32-D033DCAAF47B}" type="pres">
      <dgm:prSet presAssocID="{CF75D5A4-210D-BC4F-ABD0-F3A637EBD4F6}" presName="hierChild3" presStyleCnt="0"/>
      <dgm:spPr/>
    </dgm:pt>
  </dgm:ptLst>
  <dgm:cxnLst>
    <dgm:cxn modelId="{F9C61B08-D3EB-F145-8146-4435CAB22E45}" srcId="{840FE26A-9FF5-D247-8C95-BBDC8F74A626}" destId="{AF7BB694-1488-0944-B2C7-1E5449493C87}" srcOrd="2" destOrd="0" parTransId="{72849E38-5AAB-3145-8B30-EC4ADFDDFE64}" sibTransId="{E4262D48-BB25-FB44-B054-9E7EBD57F95F}"/>
    <dgm:cxn modelId="{3589F622-3F9F-4C4F-883C-6DDC058DF521}" type="presOf" srcId="{EE94DD65-7676-2A42-8D4C-CCED090D3834}" destId="{43666A2D-206C-9F4E-9756-7E3D5B2855A0}" srcOrd="0" destOrd="0" presId="urn:microsoft.com/office/officeart/2009/layout/CirclePictureHierarchy"/>
    <dgm:cxn modelId="{36DD782F-0FF9-904F-9F75-618A8498D14F}" type="presOf" srcId="{8178C17B-E77F-0D48-9F00-36FF5F0D3135}" destId="{6050A2DC-F112-174C-997A-392AC1437B4A}" srcOrd="0" destOrd="0" presId="urn:microsoft.com/office/officeart/2009/layout/CirclePictureHierarchy"/>
    <dgm:cxn modelId="{73184F3A-DBAD-A346-AD26-1B8533898182}" type="presOf" srcId="{EADB42BC-8F36-FC46-A8A3-FE117F6F17A4}" destId="{7B9EE3A2-FF23-AE43-A8C0-82369850579F}" srcOrd="0" destOrd="0" presId="urn:microsoft.com/office/officeart/2009/layout/CirclePictureHierarchy"/>
    <dgm:cxn modelId="{074FA662-2061-FE4C-98B4-45EB49DA5F10}" srcId="{840FE26A-9FF5-D247-8C95-BBDC8F74A626}" destId="{EE94DD65-7676-2A42-8D4C-CCED090D3834}" srcOrd="0" destOrd="0" parTransId="{8253CA8E-3C80-A24B-9184-8957B08591BF}" sibTransId="{C7D015D6-992F-7147-A580-779040E83E31}"/>
    <dgm:cxn modelId="{6AAFA243-4DC3-D149-BE21-7925E045E959}" type="presOf" srcId="{CF75D5A4-210D-BC4F-ABD0-F3A637EBD4F6}" destId="{58836555-8F73-9948-88F7-BC1E8BE6A9AC}" srcOrd="0" destOrd="0" presId="urn:microsoft.com/office/officeart/2009/layout/CirclePictureHierarchy"/>
    <dgm:cxn modelId="{A630F34A-0743-FA4C-89EF-C2197DA9F4DA}" type="presOf" srcId="{AF7BB694-1488-0944-B2C7-1E5449493C87}" destId="{9038A84A-33ED-FD42-923C-50C65745A30F}" srcOrd="0" destOrd="0" presId="urn:microsoft.com/office/officeart/2009/layout/CirclePictureHierarchy"/>
    <dgm:cxn modelId="{5DFADC70-AE0C-AB49-B71F-B71C8D07AD47}" type="presOf" srcId="{840FE26A-9FF5-D247-8C95-BBDC8F74A626}" destId="{D4A1FBB1-190F-144C-928B-2089480A4593}" srcOrd="0" destOrd="0" presId="urn:microsoft.com/office/officeart/2009/layout/CirclePictureHierarchy"/>
    <dgm:cxn modelId="{8543F152-B5DE-EE47-BFD2-4B0F7B73CCE9}" srcId="{840FE26A-9FF5-D247-8C95-BBDC8F74A626}" destId="{CF75D5A4-210D-BC4F-ABD0-F3A637EBD4F6}" srcOrd="5" destOrd="0" parTransId="{56F74299-9A49-1748-BADE-C043DA5E1C61}" sibTransId="{0ABB9E89-38A6-124A-9869-1BE0B3D2FACB}"/>
    <dgm:cxn modelId="{1D839576-7B69-CF45-809A-B1655553D4D4}" type="presOf" srcId="{889A9731-2BA4-ED4B-9D09-75A31DABF87E}" destId="{F52A5564-03C8-C444-8C06-5C996C747FF4}" srcOrd="0" destOrd="0" presId="urn:microsoft.com/office/officeart/2009/layout/CirclePictureHierarchy"/>
    <dgm:cxn modelId="{F809F458-2741-D04F-BFC2-21505F4B7971}" srcId="{87E1C2C1-4D48-9042-83DB-4285B34E9E57}" destId="{840FE26A-9FF5-D247-8C95-BBDC8F74A626}" srcOrd="0" destOrd="0" parTransId="{13EE2E9C-D78A-D24F-B7C4-21B7CC4E0061}" sibTransId="{0D6DBAD9-1CAB-104C-ADD4-55A7829C0B59}"/>
    <dgm:cxn modelId="{FEB5E88F-77A6-8845-BA4A-20C737501AB3}" type="presOf" srcId="{BC4CB681-9272-DF46-88BA-177E7104B5F6}" destId="{83E009BB-D05D-6A47-BBEE-3E916A82B04B}" srcOrd="0" destOrd="0" presId="urn:microsoft.com/office/officeart/2009/layout/CirclePictureHierarchy"/>
    <dgm:cxn modelId="{154CF296-3C34-9E4B-B143-0BD3A088EFBE}" type="presOf" srcId="{56F74299-9A49-1748-BADE-C043DA5E1C61}" destId="{90582E9B-A1AD-F844-9C08-FC7FDDA72B01}" srcOrd="0" destOrd="0" presId="urn:microsoft.com/office/officeart/2009/layout/CirclePictureHierarchy"/>
    <dgm:cxn modelId="{0490C6A2-47E9-7349-93DC-C77AC1AE445E}" srcId="{840FE26A-9FF5-D247-8C95-BBDC8F74A626}" destId="{8178C17B-E77F-0D48-9F00-36FF5F0D3135}" srcOrd="4" destOrd="0" parTransId="{30558547-8451-EF40-9F63-43775AA32B9B}" sibTransId="{F005F965-CB1D-0741-9F32-E9AE5C9122FF}"/>
    <dgm:cxn modelId="{2094ABA8-123D-FD43-B1E3-AD153ADE76CD}" type="presOf" srcId="{72849E38-5AAB-3145-8B30-EC4ADFDDFE64}" destId="{A953CAD4-F06E-3E49-94C5-F90680166202}" srcOrd="0" destOrd="0" presId="urn:microsoft.com/office/officeart/2009/layout/CirclePictureHierarchy"/>
    <dgm:cxn modelId="{0BD4E8A9-F3B0-9640-AFB8-EFBAFE7EFDB3}" type="presOf" srcId="{30558547-8451-EF40-9F63-43775AA32B9B}" destId="{79B861DF-957F-B04D-B09D-563E98C7AEAC}" srcOrd="0" destOrd="0" presId="urn:microsoft.com/office/officeart/2009/layout/CirclePictureHierarchy"/>
    <dgm:cxn modelId="{069128AA-CC4E-0141-A473-C3DFF222011F}" srcId="{840FE26A-9FF5-D247-8C95-BBDC8F74A626}" destId="{BC4CB681-9272-DF46-88BA-177E7104B5F6}" srcOrd="3" destOrd="0" parTransId="{1AEC74AE-6DD3-664D-85DA-4E0F3B99508A}" sibTransId="{D58C808D-F99B-8047-A74D-C6D2DAFDCC73}"/>
    <dgm:cxn modelId="{96A8E1BF-B10E-BD43-BC65-42FE0CEAFFA2}" srcId="{840FE26A-9FF5-D247-8C95-BBDC8F74A626}" destId="{EADB42BC-8F36-FC46-A8A3-FE117F6F17A4}" srcOrd="1" destOrd="0" parTransId="{889A9731-2BA4-ED4B-9D09-75A31DABF87E}" sibTransId="{7FCAB58C-1BD2-E543-97E6-84FB5530F7E8}"/>
    <dgm:cxn modelId="{E10307CD-8EF1-2940-9DBD-41BAAAF54B85}" type="presOf" srcId="{8253CA8E-3C80-A24B-9184-8957B08591BF}" destId="{632EFBB0-2A3C-524E-BF28-DA3B4414C7BE}" srcOrd="0" destOrd="0" presId="urn:microsoft.com/office/officeart/2009/layout/CirclePictureHierarchy"/>
    <dgm:cxn modelId="{536CCCDA-79F2-FD4A-B9D3-B40A5273B6EE}" type="presOf" srcId="{1AEC74AE-6DD3-664D-85DA-4E0F3B99508A}" destId="{82D3C25B-3743-6748-A009-D176558E0551}" srcOrd="0" destOrd="0" presId="urn:microsoft.com/office/officeart/2009/layout/CirclePictureHierarchy"/>
    <dgm:cxn modelId="{34C448DD-9F7F-AF4A-B614-9D9297AA4A6B}" type="presOf" srcId="{87E1C2C1-4D48-9042-83DB-4285B34E9E57}" destId="{F5319BDF-A797-264C-864D-2B3CF1747D59}" srcOrd="0" destOrd="0" presId="urn:microsoft.com/office/officeart/2009/layout/CirclePictureHierarchy"/>
    <dgm:cxn modelId="{54539724-EA2C-DB47-8444-38014879050E}" type="presParOf" srcId="{F5319BDF-A797-264C-864D-2B3CF1747D59}" destId="{D320CBB4-427F-1F4F-BC32-4EF8CB7103C7}" srcOrd="0" destOrd="0" presId="urn:microsoft.com/office/officeart/2009/layout/CirclePictureHierarchy"/>
    <dgm:cxn modelId="{1E5215F0-6AFF-AC4D-B6F6-3C3F8F6C9815}" type="presParOf" srcId="{D320CBB4-427F-1F4F-BC32-4EF8CB7103C7}" destId="{802A8B06-7B9B-254C-80AC-1A24A02A9669}" srcOrd="0" destOrd="0" presId="urn:microsoft.com/office/officeart/2009/layout/CirclePictureHierarchy"/>
    <dgm:cxn modelId="{E70E90FC-7914-9849-960D-93BAB4AD24B1}" type="presParOf" srcId="{802A8B06-7B9B-254C-80AC-1A24A02A9669}" destId="{A8522C74-F620-6243-8A5C-B1D1F9CEF34C}" srcOrd="0" destOrd="0" presId="urn:microsoft.com/office/officeart/2009/layout/CirclePictureHierarchy"/>
    <dgm:cxn modelId="{E3EC2D52-002C-704F-B55D-859D6F15EDD7}" type="presParOf" srcId="{802A8B06-7B9B-254C-80AC-1A24A02A9669}" destId="{D4A1FBB1-190F-144C-928B-2089480A4593}" srcOrd="1" destOrd="0" presId="urn:microsoft.com/office/officeart/2009/layout/CirclePictureHierarchy"/>
    <dgm:cxn modelId="{77E7C4E1-720E-B342-806D-92B4DF0A2EDE}" type="presParOf" srcId="{D320CBB4-427F-1F4F-BC32-4EF8CB7103C7}" destId="{904B6681-DC00-2248-BC9C-CCFEB42A57F2}" srcOrd="1" destOrd="0" presId="urn:microsoft.com/office/officeart/2009/layout/CirclePictureHierarchy"/>
    <dgm:cxn modelId="{E81E9A81-7836-F24F-B125-B3D82EE42F9A}" type="presParOf" srcId="{904B6681-DC00-2248-BC9C-CCFEB42A57F2}" destId="{632EFBB0-2A3C-524E-BF28-DA3B4414C7BE}" srcOrd="0" destOrd="0" presId="urn:microsoft.com/office/officeart/2009/layout/CirclePictureHierarchy"/>
    <dgm:cxn modelId="{9D2CE1D0-2F29-DB40-A3BE-43DCD65D839C}" type="presParOf" srcId="{904B6681-DC00-2248-BC9C-CCFEB42A57F2}" destId="{D33ADC04-B429-C149-9BBC-341DD36EE450}" srcOrd="1" destOrd="0" presId="urn:microsoft.com/office/officeart/2009/layout/CirclePictureHierarchy"/>
    <dgm:cxn modelId="{908489F7-832D-784B-896D-DCB980B6EFC3}" type="presParOf" srcId="{D33ADC04-B429-C149-9BBC-341DD36EE450}" destId="{2824EA39-B134-974E-9C9C-CF797E62ABAF}" srcOrd="0" destOrd="0" presId="urn:microsoft.com/office/officeart/2009/layout/CirclePictureHierarchy"/>
    <dgm:cxn modelId="{9D360736-6744-8545-8B53-079D68EDA322}" type="presParOf" srcId="{2824EA39-B134-974E-9C9C-CF797E62ABAF}" destId="{19AD869F-67D2-4947-B8B5-A442227D954B}" srcOrd="0" destOrd="0" presId="urn:microsoft.com/office/officeart/2009/layout/CirclePictureHierarchy"/>
    <dgm:cxn modelId="{E78CE4F4-D792-FB42-9C64-68477E41B192}" type="presParOf" srcId="{2824EA39-B134-974E-9C9C-CF797E62ABAF}" destId="{43666A2D-206C-9F4E-9756-7E3D5B2855A0}" srcOrd="1" destOrd="0" presId="urn:microsoft.com/office/officeart/2009/layout/CirclePictureHierarchy"/>
    <dgm:cxn modelId="{BDE5ED8A-00AC-3E49-950C-5FA229822113}" type="presParOf" srcId="{D33ADC04-B429-C149-9BBC-341DD36EE450}" destId="{FEACF9CE-439A-974B-8019-757729DDB598}" srcOrd="1" destOrd="0" presId="urn:microsoft.com/office/officeart/2009/layout/CirclePictureHierarchy"/>
    <dgm:cxn modelId="{F4300BAA-30B7-4240-A24A-970EA1112A3D}" type="presParOf" srcId="{904B6681-DC00-2248-BC9C-CCFEB42A57F2}" destId="{F52A5564-03C8-C444-8C06-5C996C747FF4}" srcOrd="2" destOrd="0" presId="urn:microsoft.com/office/officeart/2009/layout/CirclePictureHierarchy"/>
    <dgm:cxn modelId="{AED2BE7D-E160-284C-879F-503B9A6C74EF}" type="presParOf" srcId="{904B6681-DC00-2248-BC9C-CCFEB42A57F2}" destId="{73F8D753-DC29-C742-9A6C-D380EE3B17DE}" srcOrd="3" destOrd="0" presId="urn:microsoft.com/office/officeart/2009/layout/CirclePictureHierarchy"/>
    <dgm:cxn modelId="{1F815137-7B33-2C49-8420-8EB319330D3B}" type="presParOf" srcId="{73F8D753-DC29-C742-9A6C-D380EE3B17DE}" destId="{54E60263-A45D-6544-A1ED-710DEE7A14A9}" srcOrd="0" destOrd="0" presId="urn:microsoft.com/office/officeart/2009/layout/CirclePictureHierarchy"/>
    <dgm:cxn modelId="{54764CCD-B39C-6844-B77A-1D170056292E}" type="presParOf" srcId="{54E60263-A45D-6544-A1ED-710DEE7A14A9}" destId="{0002F3E8-17E9-F343-BDB3-E501BF55E61C}" srcOrd="0" destOrd="0" presId="urn:microsoft.com/office/officeart/2009/layout/CirclePictureHierarchy"/>
    <dgm:cxn modelId="{444A76BF-1612-DB41-AF7A-4F2BFF2C4F2D}" type="presParOf" srcId="{54E60263-A45D-6544-A1ED-710DEE7A14A9}" destId="{7B9EE3A2-FF23-AE43-A8C0-82369850579F}" srcOrd="1" destOrd="0" presId="urn:microsoft.com/office/officeart/2009/layout/CirclePictureHierarchy"/>
    <dgm:cxn modelId="{19480901-201B-DA4F-B1EF-AAE571BCB3AF}" type="presParOf" srcId="{73F8D753-DC29-C742-9A6C-D380EE3B17DE}" destId="{DC998277-CBBA-C640-B018-E04138B9D6AD}" srcOrd="1" destOrd="0" presId="urn:microsoft.com/office/officeart/2009/layout/CirclePictureHierarchy"/>
    <dgm:cxn modelId="{CAD36EE4-AF46-D148-88F6-7C1B134D0E70}" type="presParOf" srcId="{904B6681-DC00-2248-BC9C-CCFEB42A57F2}" destId="{A953CAD4-F06E-3E49-94C5-F90680166202}" srcOrd="4" destOrd="0" presId="urn:microsoft.com/office/officeart/2009/layout/CirclePictureHierarchy"/>
    <dgm:cxn modelId="{6797DBED-CD24-3148-B122-BFC692423034}" type="presParOf" srcId="{904B6681-DC00-2248-BC9C-CCFEB42A57F2}" destId="{3789BF41-A818-194E-A61F-318C61D74857}" srcOrd="5" destOrd="0" presId="urn:microsoft.com/office/officeart/2009/layout/CirclePictureHierarchy"/>
    <dgm:cxn modelId="{4E049303-824B-E440-9EF7-610B85F81D13}" type="presParOf" srcId="{3789BF41-A818-194E-A61F-318C61D74857}" destId="{B4247E1F-DD93-6841-88F4-5670A13FC781}" srcOrd="0" destOrd="0" presId="urn:microsoft.com/office/officeart/2009/layout/CirclePictureHierarchy"/>
    <dgm:cxn modelId="{A0337874-702C-4240-9562-A11E0B982241}" type="presParOf" srcId="{B4247E1F-DD93-6841-88F4-5670A13FC781}" destId="{71FF7CD0-6EBC-FB44-9748-EB99613995C3}" srcOrd="0" destOrd="0" presId="urn:microsoft.com/office/officeart/2009/layout/CirclePictureHierarchy"/>
    <dgm:cxn modelId="{F4B05058-1A3E-6148-BC07-87C4C2739965}" type="presParOf" srcId="{B4247E1F-DD93-6841-88F4-5670A13FC781}" destId="{9038A84A-33ED-FD42-923C-50C65745A30F}" srcOrd="1" destOrd="0" presId="urn:microsoft.com/office/officeart/2009/layout/CirclePictureHierarchy"/>
    <dgm:cxn modelId="{BAA1A62E-BB1E-AC43-AD27-C2CC9BD8E594}" type="presParOf" srcId="{3789BF41-A818-194E-A61F-318C61D74857}" destId="{64AEC4E7-CF54-D743-8C70-8B32A4F69170}" srcOrd="1" destOrd="0" presId="urn:microsoft.com/office/officeart/2009/layout/CirclePictureHierarchy"/>
    <dgm:cxn modelId="{ABA69E64-CD5D-BC4B-BA50-980BB8DF509B}" type="presParOf" srcId="{904B6681-DC00-2248-BC9C-CCFEB42A57F2}" destId="{82D3C25B-3743-6748-A009-D176558E0551}" srcOrd="6" destOrd="0" presId="urn:microsoft.com/office/officeart/2009/layout/CirclePictureHierarchy"/>
    <dgm:cxn modelId="{CD8A03D1-3D10-AA42-A536-9638B9D71ACE}" type="presParOf" srcId="{904B6681-DC00-2248-BC9C-CCFEB42A57F2}" destId="{B3E532F7-13AC-534B-854B-2ACE5BF4B251}" srcOrd="7" destOrd="0" presId="urn:microsoft.com/office/officeart/2009/layout/CirclePictureHierarchy"/>
    <dgm:cxn modelId="{AC67B4B3-559D-E74E-B9CA-27366725DE7B}" type="presParOf" srcId="{B3E532F7-13AC-534B-854B-2ACE5BF4B251}" destId="{4EC5BE3D-A8DD-9E46-85CF-1CAE1FEE405C}" srcOrd="0" destOrd="0" presId="urn:microsoft.com/office/officeart/2009/layout/CirclePictureHierarchy"/>
    <dgm:cxn modelId="{5FD2B442-5B3A-534B-BB8B-74DBD867B4F8}" type="presParOf" srcId="{4EC5BE3D-A8DD-9E46-85CF-1CAE1FEE405C}" destId="{3043E4F2-C5E5-CB43-8A8E-806635943747}" srcOrd="0" destOrd="0" presId="urn:microsoft.com/office/officeart/2009/layout/CirclePictureHierarchy"/>
    <dgm:cxn modelId="{B3197104-FCF3-CB4A-A4E9-1293A8B3F086}" type="presParOf" srcId="{4EC5BE3D-A8DD-9E46-85CF-1CAE1FEE405C}" destId="{83E009BB-D05D-6A47-BBEE-3E916A82B04B}" srcOrd="1" destOrd="0" presId="urn:microsoft.com/office/officeart/2009/layout/CirclePictureHierarchy"/>
    <dgm:cxn modelId="{2CBD1B46-C0B5-4141-ABAD-2196223A135A}" type="presParOf" srcId="{B3E532F7-13AC-534B-854B-2ACE5BF4B251}" destId="{3FFA255C-41C4-9B49-A6D4-F943CC6A74B9}" srcOrd="1" destOrd="0" presId="urn:microsoft.com/office/officeart/2009/layout/CirclePictureHierarchy"/>
    <dgm:cxn modelId="{606F4C1C-8E74-584B-B875-F45EC0AA61F8}" type="presParOf" srcId="{904B6681-DC00-2248-BC9C-CCFEB42A57F2}" destId="{79B861DF-957F-B04D-B09D-563E98C7AEAC}" srcOrd="8" destOrd="0" presId="urn:microsoft.com/office/officeart/2009/layout/CirclePictureHierarchy"/>
    <dgm:cxn modelId="{E053B2C3-2923-DC41-B158-3ACE8D906179}" type="presParOf" srcId="{904B6681-DC00-2248-BC9C-CCFEB42A57F2}" destId="{11C3E0CA-0427-9344-9B41-A0552D22A36D}" srcOrd="9" destOrd="0" presId="urn:microsoft.com/office/officeart/2009/layout/CirclePictureHierarchy"/>
    <dgm:cxn modelId="{95914663-835B-CE4A-99E1-C26482FFAAAD}" type="presParOf" srcId="{11C3E0CA-0427-9344-9B41-A0552D22A36D}" destId="{B7CD9260-0573-2D4A-BDDE-4D70ABFD4CE1}" srcOrd="0" destOrd="0" presId="urn:microsoft.com/office/officeart/2009/layout/CirclePictureHierarchy"/>
    <dgm:cxn modelId="{43D03DB4-6CFF-2A4D-A8E6-9E284AC56BCE}" type="presParOf" srcId="{B7CD9260-0573-2D4A-BDDE-4D70ABFD4CE1}" destId="{00A7DE73-6952-D44E-8089-45196E29ED8F}" srcOrd="0" destOrd="0" presId="urn:microsoft.com/office/officeart/2009/layout/CirclePictureHierarchy"/>
    <dgm:cxn modelId="{C5D0D575-B57C-8347-B6D5-BA12F8832A86}" type="presParOf" srcId="{B7CD9260-0573-2D4A-BDDE-4D70ABFD4CE1}" destId="{6050A2DC-F112-174C-997A-392AC1437B4A}" srcOrd="1" destOrd="0" presId="urn:microsoft.com/office/officeart/2009/layout/CirclePictureHierarchy"/>
    <dgm:cxn modelId="{30E058AC-A5C7-6941-AED0-C23127B70392}" type="presParOf" srcId="{11C3E0CA-0427-9344-9B41-A0552D22A36D}" destId="{094A139E-C41E-F64F-854B-4FE9A2D8F38A}" srcOrd="1" destOrd="0" presId="urn:microsoft.com/office/officeart/2009/layout/CirclePictureHierarchy"/>
    <dgm:cxn modelId="{73D8E3AC-6D77-1447-8F45-566A69B63508}" type="presParOf" srcId="{904B6681-DC00-2248-BC9C-CCFEB42A57F2}" destId="{90582E9B-A1AD-F844-9C08-FC7FDDA72B01}" srcOrd="10" destOrd="0" presId="urn:microsoft.com/office/officeart/2009/layout/CirclePictureHierarchy"/>
    <dgm:cxn modelId="{A3DFC63E-F787-A548-88ED-98BF6F546CF5}" type="presParOf" srcId="{904B6681-DC00-2248-BC9C-CCFEB42A57F2}" destId="{2BA639A1-DB4B-E943-870E-F50042278F17}" srcOrd="11" destOrd="0" presId="urn:microsoft.com/office/officeart/2009/layout/CirclePictureHierarchy"/>
    <dgm:cxn modelId="{5E824045-A507-0545-95AE-213E2B7D8580}" type="presParOf" srcId="{2BA639A1-DB4B-E943-870E-F50042278F17}" destId="{7B557664-E0E2-1B46-BD59-E9DE6FF36FE3}" srcOrd="0" destOrd="0" presId="urn:microsoft.com/office/officeart/2009/layout/CirclePictureHierarchy"/>
    <dgm:cxn modelId="{FCA95FF1-018B-384A-88F4-EE8A0C12304A}" type="presParOf" srcId="{7B557664-E0E2-1B46-BD59-E9DE6FF36FE3}" destId="{34935CBD-DE86-234E-89AE-02ED9389A8A1}" srcOrd="0" destOrd="0" presId="urn:microsoft.com/office/officeart/2009/layout/CirclePictureHierarchy"/>
    <dgm:cxn modelId="{D72C8ED2-EF0E-664C-9230-AC2806C68B46}" type="presParOf" srcId="{7B557664-E0E2-1B46-BD59-E9DE6FF36FE3}" destId="{58836555-8F73-9948-88F7-BC1E8BE6A9AC}" srcOrd="1" destOrd="0" presId="urn:microsoft.com/office/officeart/2009/layout/CirclePictureHierarchy"/>
    <dgm:cxn modelId="{F4872F69-1173-9A48-B165-76043753F240}" type="presParOf" srcId="{2BA639A1-DB4B-E943-870E-F50042278F17}" destId="{26D90E1A-D060-1F46-9F32-D033DCAAF47B}"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85FA69-1111-7445-858F-FBFF96E42B64}"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US"/>
        </a:p>
      </dgm:t>
    </dgm:pt>
    <dgm:pt modelId="{350D695F-5F8B-3040-A0F5-ECE69433413A}">
      <dgm:prSet phldrT="[Text]"/>
      <dgm:spPr/>
      <dgm:t>
        <a:bodyPr/>
        <a:lstStyle/>
        <a:p>
          <a:r>
            <a:rPr lang="en-US"/>
            <a:t>YOSHIYA ETOU, FUJITSU, </a:t>
          </a:r>
          <a:br>
            <a:rPr lang="en-US"/>
          </a:br>
          <a:r>
            <a:rPr lang="en-US"/>
            <a:t>LF FELLOW (ADVISOR)</a:t>
          </a:r>
        </a:p>
      </dgm:t>
    </dgm:pt>
    <dgm:pt modelId="{4544A298-B7FC-BA4B-80AB-8AF563FBA749}" type="parTrans" cxnId="{685A02D0-44E9-FE4E-B1F5-B4E4A7778952}">
      <dgm:prSet/>
      <dgm:spPr/>
      <dgm:t>
        <a:bodyPr/>
        <a:lstStyle/>
        <a:p>
          <a:endParaRPr lang="en-US"/>
        </a:p>
      </dgm:t>
    </dgm:pt>
    <dgm:pt modelId="{3BA0594F-DEDF-A24F-B7EF-EA25C899B3B3}" type="sibTrans" cxnId="{685A02D0-44E9-FE4E-B1F5-B4E4A7778952}">
      <dgm:prSet/>
      <dgm:spPr/>
      <dgm:t>
        <a:bodyPr/>
        <a:lstStyle/>
        <a:p>
          <a:endParaRPr lang="en-US"/>
        </a:p>
      </dgm:t>
    </dgm:pt>
    <dgm:pt modelId="{C7A910DD-F492-BB47-AECC-0E950C1A61ED}" type="pres">
      <dgm:prSet presAssocID="{6685FA69-1111-7445-858F-FBFF96E42B64}" presName="hierChild1" presStyleCnt="0">
        <dgm:presLayoutVars>
          <dgm:chPref val="1"/>
          <dgm:dir/>
          <dgm:animOne val="branch"/>
          <dgm:animLvl val="lvl"/>
          <dgm:resizeHandles/>
        </dgm:presLayoutVars>
      </dgm:prSet>
      <dgm:spPr/>
    </dgm:pt>
    <dgm:pt modelId="{9EF9E0E0-4C17-AE4F-914F-23DFA180EC76}" type="pres">
      <dgm:prSet presAssocID="{350D695F-5F8B-3040-A0F5-ECE69433413A}" presName="hierRoot1" presStyleCnt="0"/>
      <dgm:spPr/>
    </dgm:pt>
    <dgm:pt modelId="{65FEAE25-AE6D-EB45-BAA3-09FAACBE7B8A}" type="pres">
      <dgm:prSet presAssocID="{350D695F-5F8B-3040-A0F5-ECE69433413A}" presName="composite" presStyleCnt="0"/>
      <dgm:spPr/>
    </dgm:pt>
    <dgm:pt modelId="{0CA5C740-1087-FA4B-A5C0-21B609B8D16B}" type="pres">
      <dgm:prSet presAssocID="{350D695F-5F8B-3040-A0F5-ECE69433413A}" presName="image" presStyleLbl="node0" presStyleIdx="0" presStyleCnt="1"/>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0CDFF378-249D-3C4F-BE44-5A11613A551E}" type="pres">
      <dgm:prSet presAssocID="{350D695F-5F8B-3040-A0F5-ECE69433413A}" presName="text" presStyleLbl="revTx" presStyleIdx="0" presStyleCnt="1">
        <dgm:presLayoutVars>
          <dgm:chPref val="3"/>
        </dgm:presLayoutVars>
      </dgm:prSet>
      <dgm:spPr/>
    </dgm:pt>
    <dgm:pt modelId="{5CF784EB-3164-C644-96AC-64963ADE2354}" type="pres">
      <dgm:prSet presAssocID="{350D695F-5F8B-3040-A0F5-ECE69433413A}" presName="hierChild2" presStyleCnt="0"/>
      <dgm:spPr/>
    </dgm:pt>
  </dgm:ptLst>
  <dgm:cxnLst>
    <dgm:cxn modelId="{D1B27C01-6D3B-7946-95DC-B3823177998A}" type="presOf" srcId="{6685FA69-1111-7445-858F-FBFF96E42B64}" destId="{C7A910DD-F492-BB47-AECC-0E950C1A61ED}" srcOrd="0" destOrd="0" presId="urn:microsoft.com/office/officeart/2009/layout/CirclePictureHierarchy"/>
    <dgm:cxn modelId="{354BC573-54F2-274B-926A-B0B6D882BEC3}" type="presOf" srcId="{350D695F-5F8B-3040-A0F5-ECE69433413A}" destId="{0CDFF378-249D-3C4F-BE44-5A11613A551E}" srcOrd="0" destOrd="0" presId="urn:microsoft.com/office/officeart/2009/layout/CirclePictureHierarchy"/>
    <dgm:cxn modelId="{685A02D0-44E9-FE4E-B1F5-B4E4A7778952}" srcId="{6685FA69-1111-7445-858F-FBFF96E42B64}" destId="{350D695F-5F8B-3040-A0F5-ECE69433413A}" srcOrd="0" destOrd="0" parTransId="{4544A298-B7FC-BA4B-80AB-8AF563FBA749}" sibTransId="{3BA0594F-DEDF-A24F-B7EF-EA25C899B3B3}"/>
    <dgm:cxn modelId="{21969D43-D0CA-794C-8FF5-D55C894704B9}" type="presParOf" srcId="{C7A910DD-F492-BB47-AECC-0E950C1A61ED}" destId="{9EF9E0E0-4C17-AE4F-914F-23DFA180EC76}" srcOrd="0" destOrd="0" presId="urn:microsoft.com/office/officeart/2009/layout/CirclePictureHierarchy"/>
    <dgm:cxn modelId="{C5FDE3C8-7EDE-334D-BC97-DA6B1795AB1C}" type="presParOf" srcId="{9EF9E0E0-4C17-AE4F-914F-23DFA180EC76}" destId="{65FEAE25-AE6D-EB45-BAA3-09FAACBE7B8A}" srcOrd="0" destOrd="0" presId="urn:microsoft.com/office/officeart/2009/layout/CirclePictureHierarchy"/>
    <dgm:cxn modelId="{8EC7DF67-3659-134A-BF5A-CEBCDE80CE98}" type="presParOf" srcId="{65FEAE25-AE6D-EB45-BAA3-09FAACBE7B8A}" destId="{0CA5C740-1087-FA4B-A5C0-21B609B8D16B}" srcOrd="0" destOrd="0" presId="urn:microsoft.com/office/officeart/2009/layout/CirclePictureHierarchy"/>
    <dgm:cxn modelId="{E8E9B98E-8D78-8842-ADC0-9F6D3FD6CE5D}" type="presParOf" srcId="{65FEAE25-AE6D-EB45-BAA3-09FAACBE7B8A}" destId="{0CDFF378-249D-3C4F-BE44-5A11613A551E}" srcOrd="1" destOrd="0" presId="urn:microsoft.com/office/officeart/2009/layout/CirclePictureHierarchy"/>
    <dgm:cxn modelId="{F4247A88-F1F1-ED43-9FC2-C04014F232E3}" type="presParOf" srcId="{9EF9E0E0-4C17-AE4F-914F-23DFA180EC76}" destId="{5CF784EB-3164-C644-96AC-64963ADE2354}" srcOrd="1" destOrd="0" presId="urn:microsoft.com/office/officeart/2009/layout/CirclePicture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28" y="0"/>
          <a:ext cx="113688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28" y="0"/>
        <a:ext cx="1042896" cy="375945"/>
      </dsp:txXfrm>
    </dsp:sp>
    <dsp:sp modelId="{B554BC9E-1666-1549-9670-7336C0E91747}">
      <dsp:nvSpPr>
        <dsp:cNvPr id="0" name=""/>
        <dsp:cNvSpPr/>
      </dsp:nvSpPr>
      <dsp:spPr>
        <a:xfrm>
          <a:off x="876567" y="0"/>
          <a:ext cx="116312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64540" y="0"/>
        <a:ext cx="787175" cy="375945"/>
      </dsp:txXfrm>
    </dsp:sp>
    <dsp:sp modelId="{D3C5EC13-71A2-CA41-97FB-AE2AB3A23AD5}">
      <dsp:nvSpPr>
        <dsp:cNvPr id="0" name=""/>
        <dsp:cNvSpPr/>
      </dsp:nvSpPr>
      <dsp:spPr>
        <a:xfrm>
          <a:off x="1775990" y="0"/>
          <a:ext cx="101249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63963" y="0"/>
        <a:ext cx="636549" cy="375945"/>
      </dsp:txXfrm>
    </dsp:sp>
    <dsp:sp modelId="{B742941B-14F4-8A4A-AF8F-9EE2C844F327}">
      <dsp:nvSpPr>
        <dsp:cNvPr id="0" name=""/>
        <dsp:cNvSpPr/>
      </dsp:nvSpPr>
      <dsp:spPr>
        <a:xfrm>
          <a:off x="2526893" y="0"/>
          <a:ext cx="131322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14866" y="0"/>
        <a:ext cx="937276" cy="375945"/>
      </dsp:txXfrm>
    </dsp:sp>
    <dsp:sp modelId="{6BFC531D-86C9-CA41-95A7-A5FC43E08EFF}">
      <dsp:nvSpPr>
        <dsp:cNvPr id="0" name=""/>
        <dsp:cNvSpPr/>
      </dsp:nvSpPr>
      <dsp:spPr>
        <a:xfrm>
          <a:off x="3577470" y="0"/>
          <a:ext cx="131322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65443" y="0"/>
        <a:ext cx="937276" cy="375945"/>
      </dsp:txXfrm>
    </dsp:sp>
    <dsp:sp modelId="{B9BA53DA-35CC-484A-BDE4-E054A67A491C}">
      <dsp:nvSpPr>
        <dsp:cNvPr id="0" name=""/>
        <dsp:cNvSpPr/>
      </dsp:nvSpPr>
      <dsp:spPr>
        <a:xfrm>
          <a:off x="4628048" y="0"/>
          <a:ext cx="131322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816021" y="0"/>
        <a:ext cx="937276"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82E9B-A1AD-F844-9C08-FC7FDDA72B01}">
      <dsp:nvSpPr>
        <dsp:cNvPr id="0" name=""/>
        <dsp:cNvSpPr/>
      </dsp:nvSpPr>
      <dsp:spPr>
        <a:xfrm>
          <a:off x="4772583" y="821408"/>
          <a:ext cx="4447821" cy="203791"/>
        </a:xfrm>
        <a:custGeom>
          <a:avLst/>
          <a:gdLst/>
          <a:ahLst/>
          <a:cxnLst/>
          <a:rect l="0" t="0" r="0" b="0"/>
          <a:pathLst>
            <a:path>
              <a:moveTo>
                <a:pt x="0" y="0"/>
              </a:moveTo>
              <a:lnTo>
                <a:pt x="0" y="102704"/>
              </a:lnTo>
              <a:lnTo>
                <a:pt x="4447821" y="102704"/>
              </a:lnTo>
              <a:lnTo>
                <a:pt x="4447821"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861DF-957F-B04D-B09D-563E98C7AEAC}">
      <dsp:nvSpPr>
        <dsp:cNvPr id="0" name=""/>
        <dsp:cNvSpPr/>
      </dsp:nvSpPr>
      <dsp:spPr>
        <a:xfrm>
          <a:off x="4772583" y="821408"/>
          <a:ext cx="2668692" cy="203791"/>
        </a:xfrm>
        <a:custGeom>
          <a:avLst/>
          <a:gdLst/>
          <a:ahLst/>
          <a:cxnLst/>
          <a:rect l="0" t="0" r="0" b="0"/>
          <a:pathLst>
            <a:path>
              <a:moveTo>
                <a:pt x="0" y="0"/>
              </a:moveTo>
              <a:lnTo>
                <a:pt x="0" y="102704"/>
              </a:lnTo>
              <a:lnTo>
                <a:pt x="2668692" y="102704"/>
              </a:lnTo>
              <a:lnTo>
                <a:pt x="2668692"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D3C25B-3743-6748-A009-D176558E0551}">
      <dsp:nvSpPr>
        <dsp:cNvPr id="0" name=""/>
        <dsp:cNvSpPr/>
      </dsp:nvSpPr>
      <dsp:spPr>
        <a:xfrm>
          <a:off x="4772583" y="821408"/>
          <a:ext cx="889564" cy="203791"/>
        </a:xfrm>
        <a:custGeom>
          <a:avLst/>
          <a:gdLst/>
          <a:ahLst/>
          <a:cxnLst/>
          <a:rect l="0" t="0" r="0" b="0"/>
          <a:pathLst>
            <a:path>
              <a:moveTo>
                <a:pt x="0" y="0"/>
              </a:moveTo>
              <a:lnTo>
                <a:pt x="0" y="102704"/>
              </a:lnTo>
              <a:lnTo>
                <a:pt x="889564" y="102704"/>
              </a:lnTo>
              <a:lnTo>
                <a:pt x="889564"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53CAD4-F06E-3E49-94C5-F90680166202}">
      <dsp:nvSpPr>
        <dsp:cNvPr id="0" name=""/>
        <dsp:cNvSpPr/>
      </dsp:nvSpPr>
      <dsp:spPr>
        <a:xfrm>
          <a:off x="3883018" y="821408"/>
          <a:ext cx="889564" cy="203791"/>
        </a:xfrm>
        <a:custGeom>
          <a:avLst/>
          <a:gdLst/>
          <a:ahLst/>
          <a:cxnLst/>
          <a:rect l="0" t="0" r="0" b="0"/>
          <a:pathLst>
            <a:path>
              <a:moveTo>
                <a:pt x="889564" y="0"/>
              </a:moveTo>
              <a:lnTo>
                <a:pt x="889564" y="102704"/>
              </a:lnTo>
              <a:lnTo>
                <a:pt x="0" y="102704"/>
              </a:lnTo>
              <a:lnTo>
                <a:pt x="0"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A5564-03C8-C444-8C06-5C996C747FF4}">
      <dsp:nvSpPr>
        <dsp:cNvPr id="0" name=""/>
        <dsp:cNvSpPr/>
      </dsp:nvSpPr>
      <dsp:spPr>
        <a:xfrm>
          <a:off x="2103890" y="821408"/>
          <a:ext cx="2668692" cy="203791"/>
        </a:xfrm>
        <a:custGeom>
          <a:avLst/>
          <a:gdLst/>
          <a:ahLst/>
          <a:cxnLst/>
          <a:rect l="0" t="0" r="0" b="0"/>
          <a:pathLst>
            <a:path>
              <a:moveTo>
                <a:pt x="2668692" y="0"/>
              </a:moveTo>
              <a:lnTo>
                <a:pt x="2668692" y="102704"/>
              </a:lnTo>
              <a:lnTo>
                <a:pt x="0" y="102704"/>
              </a:lnTo>
              <a:lnTo>
                <a:pt x="0"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2EFBB0-2A3C-524E-BF28-DA3B4414C7BE}">
      <dsp:nvSpPr>
        <dsp:cNvPr id="0" name=""/>
        <dsp:cNvSpPr/>
      </dsp:nvSpPr>
      <dsp:spPr>
        <a:xfrm>
          <a:off x="324761" y="821408"/>
          <a:ext cx="4447821" cy="203791"/>
        </a:xfrm>
        <a:custGeom>
          <a:avLst/>
          <a:gdLst/>
          <a:ahLst/>
          <a:cxnLst/>
          <a:rect l="0" t="0" r="0" b="0"/>
          <a:pathLst>
            <a:path>
              <a:moveTo>
                <a:pt x="4447821" y="0"/>
              </a:moveTo>
              <a:lnTo>
                <a:pt x="4447821" y="102704"/>
              </a:lnTo>
              <a:lnTo>
                <a:pt x="0" y="102704"/>
              </a:lnTo>
              <a:lnTo>
                <a:pt x="0" y="20379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22C74-F620-6243-8A5C-B1D1F9CEF34C}">
      <dsp:nvSpPr>
        <dsp:cNvPr id="0" name=""/>
        <dsp:cNvSpPr/>
      </dsp:nvSpPr>
      <dsp:spPr>
        <a:xfrm>
          <a:off x="4449105" y="174452"/>
          <a:ext cx="646955" cy="646955"/>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A1FBB1-190F-144C-928B-2089480A4593}">
      <dsp:nvSpPr>
        <dsp:cNvPr id="0" name=""/>
        <dsp:cNvSpPr/>
      </dsp:nvSpPr>
      <dsp:spPr>
        <a:xfrm>
          <a:off x="5096061" y="172835"/>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STEVEN TAN, FUTUREWEI (CHAIRMAN)</a:t>
          </a:r>
        </a:p>
      </dsp:txBody>
      <dsp:txXfrm>
        <a:off x="5096061" y="172835"/>
        <a:ext cx="970433" cy="646955"/>
      </dsp:txXfrm>
    </dsp:sp>
    <dsp:sp modelId="{19AD869F-67D2-4947-B8B5-A442227D954B}">
      <dsp:nvSpPr>
        <dsp:cNvPr id="0" name=""/>
        <dsp:cNvSpPr/>
      </dsp:nvSpPr>
      <dsp:spPr>
        <a:xfrm>
          <a:off x="1283" y="1025199"/>
          <a:ext cx="646955" cy="646955"/>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666A2D-206C-9F4E-9756-7E3D5B2855A0}">
      <dsp:nvSpPr>
        <dsp:cNvPr id="0" name=""/>
        <dsp:cNvSpPr/>
      </dsp:nvSpPr>
      <dsp:spPr>
        <a:xfrm>
          <a:off x="648239"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YUJI YAZAWA, TOYOTA MOTOR CORP</a:t>
          </a:r>
        </a:p>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(VICE-CHAIR)</a:t>
          </a:r>
        </a:p>
      </dsp:txBody>
      <dsp:txXfrm>
        <a:off x="648239" y="1023582"/>
        <a:ext cx="970433" cy="646955"/>
      </dsp:txXfrm>
    </dsp:sp>
    <dsp:sp modelId="{0002F3E8-17E9-F343-BDB3-E501BF55E61C}">
      <dsp:nvSpPr>
        <dsp:cNvPr id="0" name=""/>
        <dsp:cNvSpPr/>
      </dsp:nvSpPr>
      <dsp:spPr>
        <a:xfrm>
          <a:off x="1780412" y="1025199"/>
          <a:ext cx="646955" cy="646955"/>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9EE3A2-FF23-AE43-A8C0-82369850579F}">
      <dsp:nvSpPr>
        <dsp:cNvPr id="0" name=""/>
        <dsp:cNvSpPr/>
      </dsp:nvSpPr>
      <dsp:spPr>
        <a:xfrm>
          <a:off x="2427368"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XIN ZHONG, CHINA UNICOM</a:t>
          </a:r>
        </a:p>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(TREASURER)</a:t>
          </a:r>
        </a:p>
      </dsp:txBody>
      <dsp:txXfrm>
        <a:off x="2427368" y="1023582"/>
        <a:ext cx="970433" cy="646955"/>
      </dsp:txXfrm>
    </dsp:sp>
    <dsp:sp modelId="{71FF7CD0-6EBC-FB44-9748-EB99613995C3}">
      <dsp:nvSpPr>
        <dsp:cNvPr id="0" name=""/>
        <dsp:cNvSpPr/>
      </dsp:nvSpPr>
      <dsp:spPr>
        <a:xfrm>
          <a:off x="3559540" y="1025199"/>
          <a:ext cx="646955" cy="646955"/>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38A84A-33ED-FD42-923C-50C65745A30F}">
      <dsp:nvSpPr>
        <dsp:cNvPr id="0" name=""/>
        <dsp:cNvSpPr/>
      </dsp:nvSpPr>
      <dsp:spPr>
        <a:xfrm>
          <a:off x="4206496"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ANJANEYA REDDY CHAGAM, INTEL</a:t>
          </a:r>
        </a:p>
      </dsp:txBody>
      <dsp:txXfrm>
        <a:off x="4206496" y="1023582"/>
        <a:ext cx="970433" cy="646955"/>
      </dsp:txXfrm>
    </dsp:sp>
    <dsp:sp modelId="{3043E4F2-C5E5-CB43-8A8E-806635943747}">
      <dsp:nvSpPr>
        <dsp:cNvPr id="0" name=""/>
        <dsp:cNvSpPr/>
      </dsp:nvSpPr>
      <dsp:spPr>
        <a:xfrm>
          <a:off x="5338669" y="1025199"/>
          <a:ext cx="646955" cy="646955"/>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3E009BB-D05D-6A47-BBEE-3E916A82B04B}">
      <dsp:nvSpPr>
        <dsp:cNvPr id="0" name=""/>
        <dsp:cNvSpPr/>
      </dsp:nvSpPr>
      <dsp:spPr>
        <a:xfrm>
          <a:off x="5985625"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SHINYA HAMONO, FUJITSU</a:t>
          </a:r>
        </a:p>
      </dsp:txBody>
      <dsp:txXfrm>
        <a:off x="5985625" y="1023582"/>
        <a:ext cx="970433" cy="646955"/>
      </dsp:txXfrm>
    </dsp:sp>
    <dsp:sp modelId="{00A7DE73-6952-D44E-8089-45196E29ED8F}">
      <dsp:nvSpPr>
        <dsp:cNvPr id="0" name=""/>
        <dsp:cNvSpPr/>
      </dsp:nvSpPr>
      <dsp:spPr>
        <a:xfrm>
          <a:off x="7117798" y="1025199"/>
          <a:ext cx="646955" cy="646955"/>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50A2DC-F112-174C-997A-392AC1437B4A}">
      <dsp:nvSpPr>
        <dsp:cNvPr id="0" name=""/>
        <dsp:cNvSpPr/>
      </dsp:nvSpPr>
      <dsp:spPr>
        <a:xfrm>
          <a:off x="7764753"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KEI KUSUNOKI, NTT COMMUNICATION</a:t>
          </a:r>
        </a:p>
      </dsp:txBody>
      <dsp:txXfrm>
        <a:off x="7764753" y="1023582"/>
        <a:ext cx="970433" cy="646955"/>
      </dsp:txXfrm>
    </dsp:sp>
    <dsp:sp modelId="{34935CBD-DE86-234E-89AE-02ED9389A8A1}">
      <dsp:nvSpPr>
        <dsp:cNvPr id="0" name=""/>
        <dsp:cNvSpPr/>
      </dsp:nvSpPr>
      <dsp:spPr>
        <a:xfrm>
          <a:off x="8896926" y="1025199"/>
          <a:ext cx="646955" cy="646955"/>
        </a:xfrm>
        <a:prstGeom prst="ellipse">
          <a:avLst/>
        </a:prstGeom>
        <a:blipFill>
          <a:blip xmlns:r="http://schemas.openxmlformats.org/officeDocument/2006/relationships" r:embed="rId7" cstate="print">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8836555-8F73-9948-88F7-BC1E8BE6A9AC}">
      <dsp:nvSpPr>
        <dsp:cNvPr id="0" name=""/>
        <dsp:cNvSpPr/>
      </dsp:nvSpPr>
      <dsp:spPr>
        <a:xfrm>
          <a:off x="9543882" y="1023582"/>
          <a:ext cx="970433" cy="646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latin typeface="Arial" panose="020B0604020202020204" pitchFamily="34" charset="0"/>
              <a:cs typeface="Arial" panose="020B0604020202020204" pitchFamily="34" charset="0"/>
            </a:rPr>
            <a:t>RAKESH JAIN, </a:t>
          </a:r>
          <a:br>
            <a:rPr lang="en-US" sz="800" kern="1200">
              <a:latin typeface="Arial" panose="020B0604020202020204" pitchFamily="34" charset="0"/>
              <a:cs typeface="Arial" panose="020B0604020202020204" pitchFamily="34" charset="0"/>
            </a:rPr>
          </a:br>
          <a:r>
            <a:rPr lang="en-US" sz="800" kern="1200">
              <a:latin typeface="Arial" panose="020B0604020202020204" pitchFamily="34" charset="0"/>
              <a:cs typeface="Arial" panose="020B0604020202020204" pitchFamily="34" charset="0"/>
            </a:rPr>
            <a:t>IBM</a:t>
          </a:r>
        </a:p>
      </dsp:txBody>
      <dsp:txXfrm>
        <a:off x="9543882" y="1023582"/>
        <a:ext cx="970433" cy="646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5C740-1087-FA4B-A5C0-21B609B8D16B}">
      <dsp:nvSpPr>
        <dsp:cNvPr id="0" name=""/>
        <dsp:cNvSpPr/>
      </dsp:nvSpPr>
      <dsp:spPr>
        <a:xfrm>
          <a:off x="0" y="208443"/>
          <a:ext cx="620979" cy="620979"/>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FF378-249D-3C4F-BE44-5A11613A551E}">
      <dsp:nvSpPr>
        <dsp:cNvPr id="0" name=""/>
        <dsp:cNvSpPr/>
      </dsp:nvSpPr>
      <dsp:spPr>
        <a:xfrm>
          <a:off x="620979" y="192919"/>
          <a:ext cx="931468" cy="62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t>YOSHIYA ETOU, FUJITSU, </a:t>
          </a:r>
          <a:br>
            <a:rPr lang="en-US" sz="800" kern="1200"/>
          </a:br>
          <a:r>
            <a:rPr lang="en-US" sz="800" kern="1200"/>
            <a:t>LF FELLOW (ADVISOR)</a:t>
          </a:r>
        </a:p>
      </dsp:txBody>
      <dsp:txXfrm>
        <a:off x="620979" y="192919"/>
        <a:ext cx="931468" cy="6209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16" y="0"/>
          <a:ext cx="113105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16" y="0"/>
        <a:ext cx="1037066" cy="375945"/>
      </dsp:txXfrm>
    </dsp:sp>
    <dsp:sp modelId="{B554BC9E-1666-1549-9670-7336C0E91747}">
      <dsp:nvSpPr>
        <dsp:cNvPr id="0" name=""/>
        <dsp:cNvSpPr/>
      </dsp:nvSpPr>
      <dsp:spPr>
        <a:xfrm>
          <a:off x="872071" y="0"/>
          <a:ext cx="11571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60044" y="0"/>
        <a:ext cx="781211" cy="375945"/>
      </dsp:txXfrm>
    </dsp:sp>
    <dsp:sp modelId="{D3C5EC13-71A2-CA41-97FB-AE2AB3A23AD5}">
      <dsp:nvSpPr>
        <dsp:cNvPr id="0" name=""/>
        <dsp:cNvSpPr/>
      </dsp:nvSpPr>
      <dsp:spPr>
        <a:xfrm>
          <a:off x="1766882" y="0"/>
          <a:ext cx="100730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54855" y="0"/>
        <a:ext cx="631357" cy="375945"/>
      </dsp:txXfrm>
    </dsp:sp>
    <dsp:sp modelId="{B742941B-14F4-8A4A-AF8F-9EE2C844F327}">
      <dsp:nvSpPr>
        <dsp:cNvPr id="0" name=""/>
        <dsp:cNvSpPr/>
      </dsp:nvSpPr>
      <dsp:spPr>
        <a:xfrm>
          <a:off x="2513935" y="0"/>
          <a:ext cx="130648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01908" y="0"/>
        <a:ext cx="930542" cy="375945"/>
      </dsp:txXfrm>
    </dsp:sp>
    <dsp:sp modelId="{6BFC531D-86C9-CA41-95A7-A5FC43E08EFF}">
      <dsp:nvSpPr>
        <dsp:cNvPr id="0" name=""/>
        <dsp:cNvSpPr/>
      </dsp:nvSpPr>
      <dsp:spPr>
        <a:xfrm>
          <a:off x="3559125" y="0"/>
          <a:ext cx="130648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47098" y="0"/>
        <a:ext cx="930542" cy="375945"/>
      </dsp:txXfrm>
    </dsp:sp>
    <dsp:sp modelId="{B9BA53DA-35CC-484A-BDE4-E054A67A491C}">
      <dsp:nvSpPr>
        <dsp:cNvPr id="0" name=""/>
        <dsp:cNvSpPr/>
      </dsp:nvSpPr>
      <dsp:spPr>
        <a:xfrm>
          <a:off x="4604315" y="0"/>
          <a:ext cx="130648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92288" y="0"/>
        <a:ext cx="930542"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08" y="0"/>
          <a:ext cx="1127165"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08" y="0"/>
        <a:ext cx="1033179" cy="375945"/>
      </dsp:txXfrm>
    </dsp:sp>
    <dsp:sp modelId="{B554BC9E-1666-1549-9670-7336C0E91747}">
      <dsp:nvSpPr>
        <dsp:cNvPr id="0" name=""/>
        <dsp:cNvSpPr/>
      </dsp:nvSpPr>
      <dsp:spPr>
        <a:xfrm>
          <a:off x="869075" y="0"/>
          <a:ext cx="115317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7048" y="0"/>
        <a:ext cx="777234" cy="375945"/>
      </dsp:txXfrm>
    </dsp:sp>
    <dsp:sp modelId="{D3C5EC13-71A2-CA41-97FB-AE2AB3A23AD5}">
      <dsp:nvSpPr>
        <dsp:cNvPr id="0" name=""/>
        <dsp:cNvSpPr/>
      </dsp:nvSpPr>
      <dsp:spPr>
        <a:xfrm>
          <a:off x="1760810" y="0"/>
          <a:ext cx="1003840"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48783" y="0"/>
        <a:ext cx="627895" cy="375945"/>
      </dsp:txXfrm>
    </dsp:sp>
    <dsp:sp modelId="{B742941B-14F4-8A4A-AF8F-9EE2C844F327}">
      <dsp:nvSpPr>
        <dsp:cNvPr id="0" name=""/>
        <dsp:cNvSpPr/>
      </dsp:nvSpPr>
      <dsp:spPr>
        <a:xfrm>
          <a:off x="2505296"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93269" y="0"/>
        <a:ext cx="926053" cy="375945"/>
      </dsp:txXfrm>
    </dsp:sp>
    <dsp:sp modelId="{6BFC531D-86C9-CA41-95A7-A5FC43E08EFF}">
      <dsp:nvSpPr>
        <dsp:cNvPr id="0" name=""/>
        <dsp:cNvSpPr/>
      </dsp:nvSpPr>
      <dsp:spPr>
        <a:xfrm>
          <a:off x="3546894"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34867" y="0"/>
        <a:ext cx="926053" cy="375945"/>
      </dsp:txXfrm>
    </dsp:sp>
    <dsp:sp modelId="{B9BA53DA-35CC-484A-BDE4-E054A67A491C}">
      <dsp:nvSpPr>
        <dsp:cNvPr id="0" name=""/>
        <dsp:cNvSpPr/>
      </dsp:nvSpPr>
      <dsp:spPr>
        <a:xfrm>
          <a:off x="4588492"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76465" y="0"/>
        <a:ext cx="926053"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85" y="0"/>
          <a:ext cx="1115505"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85" y="0"/>
        <a:ext cx="1021519" cy="375945"/>
      </dsp:txXfrm>
    </dsp:sp>
    <dsp:sp modelId="{B554BC9E-1666-1549-9670-7336C0E91747}">
      <dsp:nvSpPr>
        <dsp:cNvPr id="0" name=""/>
        <dsp:cNvSpPr/>
      </dsp:nvSpPr>
      <dsp:spPr>
        <a:xfrm>
          <a:off x="860084" y="0"/>
          <a:ext cx="114125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8057" y="0"/>
        <a:ext cx="765305" cy="375945"/>
      </dsp:txXfrm>
    </dsp:sp>
    <dsp:sp modelId="{D3C5EC13-71A2-CA41-97FB-AE2AB3A23AD5}">
      <dsp:nvSpPr>
        <dsp:cNvPr id="0" name=""/>
        <dsp:cNvSpPr/>
      </dsp:nvSpPr>
      <dsp:spPr>
        <a:xfrm>
          <a:off x="1742595" y="0"/>
          <a:ext cx="99345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0568" y="0"/>
        <a:ext cx="617510" cy="375945"/>
      </dsp:txXfrm>
    </dsp:sp>
    <dsp:sp modelId="{B742941B-14F4-8A4A-AF8F-9EE2C844F327}">
      <dsp:nvSpPr>
        <dsp:cNvPr id="0" name=""/>
        <dsp:cNvSpPr/>
      </dsp:nvSpPr>
      <dsp:spPr>
        <a:xfrm>
          <a:off x="2479379"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7352" y="0"/>
        <a:ext cx="912584" cy="375945"/>
      </dsp:txXfrm>
    </dsp:sp>
    <dsp:sp modelId="{6BFC531D-86C9-CA41-95A7-A5FC43E08EFF}">
      <dsp:nvSpPr>
        <dsp:cNvPr id="0" name=""/>
        <dsp:cNvSpPr/>
      </dsp:nvSpPr>
      <dsp:spPr>
        <a:xfrm>
          <a:off x="3510202"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98175" y="0"/>
        <a:ext cx="912584" cy="375945"/>
      </dsp:txXfrm>
    </dsp:sp>
    <dsp:sp modelId="{B9BA53DA-35CC-484A-BDE4-E054A67A491C}">
      <dsp:nvSpPr>
        <dsp:cNvPr id="0" name=""/>
        <dsp:cNvSpPr/>
      </dsp:nvSpPr>
      <dsp:spPr>
        <a:xfrm>
          <a:off x="4541025"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28998" y="0"/>
        <a:ext cx="912584"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73" y="0"/>
          <a:ext cx="1109675"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73" y="0"/>
        <a:ext cx="1015689" cy="375945"/>
      </dsp:txXfrm>
    </dsp:sp>
    <dsp:sp modelId="{B554BC9E-1666-1549-9670-7336C0E91747}">
      <dsp:nvSpPr>
        <dsp:cNvPr id="0" name=""/>
        <dsp:cNvSpPr/>
      </dsp:nvSpPr>
      <dsp:spPr>
        <a:xfrm>
          <a:off x="855589" y="0"/>
          <a:ext cx="11352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3562" y="0"/>
        <a:ext cx="759340" cy="375945"/>
      </dsp:txXfrm>
    </dsp:sp>
    <dsp:sp modelId="{D3C5EC13-71A2-CA41-97FB-AE2AB3A23AD5}">
      <dsp:nvSpPr>
        <dsp:cNvPr id="0" name=""/>
        <dsp:cNvSpPr/>
      </dsp:nvSpPr>
      <dsp:spPr>
        <a:xfrm>
          <a:off x="1733488" y="0"/>
          <a:ext cx="988263"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21461" y="0"/>
        <a:ext cx="612318" cy="375945"/>
      </dsp:txXfrm>
    </dsp:sp>
    <dsp:sp modelId="{B742941B-14F4-8A4A-AF8F-9EE2C844F327}">
      <dsp:nvSpPr>
        <dsp:cNvPr id="0" name=""/>
        <dsp:cNvSpPr/>
      </dsp:nvSpPr>
      <dsp:spPr>
        <a:xfrm>
          <a:off x="2466420"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54393" y="0"/>
        <a:ext cx="905849" cy="375945"/>
      </dsp:txXfrm>
    </dsp:sp>
    <dsp:sp modelId="{6BFC531D-86C9-CA41-95A7-A5FC43E08EFF}">
      <dsp:nvSpPr>
        <dsp:cNvPr id="0" name=""/>
        <dsp:cNvSpPr/>
      </dsp:nvSpPr>
      <dsp:spPr>
        <a:xfrm>
          <a:off x="3491856"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79829" y="0"/>
        <a:ext cx="905849" cy="375945"/>
      </dsp:txXfrm>
    </dsp:sp>
    <dsp:sp modelId="{B9BA53DA-35CC-484A-BDE4-E054A67A491C}">
      <dsp:nvSpPr>
        <dsp:cNvPr id="0" name=""/>
        <dsp:cNvSpPr/>
      </dsp:nvSpPr>
      <dsp:spPr>
        <a:xfrm>
          <a:off x="4517292"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05265" y="0"/>
        <a:ext cx="905849"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32" y="0"/>
          <a:ext cx="1138826"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32" y="0"/>
        <a:ext cx="1044840" cy="375945"/>
      </dsp:txXfrm>
    </dsp:sp>
    <dsp:sp modelId="{B554BC9E-1666-1549-9670-7336C0E91747}">
      <dsp:nvSpPr>
        <dsp:cNvPr id="0" name=""/>
        <dsp:cNvSpPr/>
      </dsp:nvSpPr>
      <dsp:spPr>
        <a:xfrm>
          <a:off x="878065" y="0"/>
          <a:ext cx="116510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66038" y="0"/>
        <a:ext cx="789164" cy="375945"/>
      </dsp:txXfrm>
    </dsp:sp>
    <dsp:sp modelId="{D3C5EC13-71A2-CA41-97FB-AE2AB3A23AD5}">
      <dsp:nvSpPr>
        <dsp:cNvPr id="0" name=""/>
        <dsp:cNvSpPr/>
      </dsp:nvSpPr>
      <dsp:spPr>
        <a:xfrm>
          <a:off x="1779026" y="0"/>
          <a:ext cx="101422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66999" y="0"/>
        <a:ext cx="638280" cy="375945"/>
      </dsp:txXfrm>
    </dsp:sp>
    <dsp:sp modelId="{B742941B-14F4-8A4A-AF8F-9EE2C844F327}">
      <dsp:nvSpPr>
        <dsp:cNvPr id="0" name=""/>
        <dsp:cNvSpPr/>
      </dsp:nvSpPr>
      <dsp:spPr>
        <a:xfrm>
          <a:off x="2531212"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19185" y="0"/>
        <a:ext cx="939521" cy="375945"/>
      </dsp:txXfrm>
    </dsp:sp>
    <dsp:sp modelId="{6BFC531D-86C9-CA41-95A7-A5FC43E08EFF}">
      <dsp:nvSpPr>
        <dsp:cNvPr id="0" name=""/>
        <dsp:cNvSpPr/>
      </dsp:nvSpPr>
      <dsp:spPr>
        <a:xfrm>
          <a:off x="3583586"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71559" y="0"/>
        <a:ext cx="939521" cy="375945"/>
      </dsp:txXfrm>
    </dsp:sp>
    <dsp:sp modelId="{B9BA53DA-35CC-484A-BDE4-E054A67A491C}">
      <dsp:nvSpPr>
        <dsp:cNvPr id="0" name=""/>
        <dsp:cNvSpPr/>
      </dsp:nvSpPr>
      <dsp:spPr>
        <a:xfrm>
          <a:off x="4635960"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823933" y="0"/>
        <a:ext cx="939521"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5/29/2020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5/29/2020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72638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14279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838402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5328CE-3D7E-6540-860B-1D6707AD9B9C}" type="slidenum">
              <a:rPr lang="en-US" smtClean="0"/>
              <a:t>5</a:t>
            </a:fld>
            <a:endParaRPr lang="en-US"/>
          </a:p>
        </p:txBody>
      </p:sp>
    </p:spTree>
    <p:extLst>
      <p:ext uri="{BB962C8B-B14F-4D97-AF65-F5344CB8AC3E}">
        <p14:creationId xmlns:p14="http://schemas.microsoft.com/office/powerpoint/2010/main" val="41630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4114205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640080" y="914490"/>
            <a:ext cx="4815840" cy="548550"/>
          </a:xfrm>
          <a:noFill/>
          <a:ln>
            <a:noFill/>
          </a:ln>
        </p:spPr>
        <p:txBody>
          <a:bodyPr anchor="ctr" anchorCtr="1">
            <a:noAutofit/>
          </a:bodyPr>
          <a:lstStyle>
            <a:lvl1pPr>
              <a:defRPr sz="2400" b="1" i="0" cap="none" spc="300">
                <a:solidFill>
                  <a:schemeClr val="tx1"/>
                </a:solidFill>
                <a:latin typeface="Avenir Next Demi Bold" panose="020B0503020202020204" pitchFamily="34" charset="0"/>
              </a:defRPr>
            </a:lvl1pPr>
          </a:lstStyle>
          <a:p>
            <a:r>
              <a:rPr lang="en-US"/>
              <a:t>TITLE</a:t>
            </a:r>
          </a:p>
        </p:txBody>
      </p:sp>
      <p:sp>
        <p:nvSpPr>
          <p:cNvPr id="17" name="Slide Number Placeholder 8">
            <a:extLst>
              <a:ext uri="{FF2B5EF4-FFF2-40B4-BE49-F238E27FC236}">
                <a16:creationId xmlns:a16="http://schemas.microsoft.com/office/drawing/2014/main" id="{BCCAA4B1-A586-0D43-8421-D48BDB026709}"/>
              </a:ext>
            </a:extLst>
          </p:cNvPr>
          <p:cNvSpPr>
            <a:spLocks noGrp="1"/>
          </p:cNvSpPr>
          <p:nvPr>
            <p:ph type="sldNum" sz="quarter" idx="12"/>
          </p:nvPr>
        </p:nvSpPr>
        <p:spPr>
          <a:xfrm>
            <a:off x="11621490" y="6217920"/>
            <a:ext cx="365760" cy="365760"/>
          </a:xfrm>
          <a:noFill/>
          <a:ln>
            <a:noFill/>
          </a:ln>
        </p:spPr>
        <p:style>
          <a:lnRef idx="2">
            <a:schemeClr val="dk1"/>
          </a:lnRef>
          <a:fillRef idx="1">
            <a:schemeClr val="lt1"/>
          </a:fillRef>
          <a:effectRef idx="0">
            <a:schemeClr val="dk1"/>
          </a:effectRef>
          <a:fontRef idx="minor">
            <a:schemeClr val="dk1"/>
          </a:fontRef>
        </p:style>
        <p:txBody>
          <a:bodyPr/>
          <a:lstStyle>
            <a:lvl1pPr>
              <a:defRPr>
                <a:solidFill>
                  <a:schemeClr val="tx1"/>
                </a:solidFill>
              </a:defRPr>
            </a:lvl1pPr>
          </a:lstStyle>
          <a:p>
            <a:fld id="{AFB80875-C224-5743-83D2-E9876A097C7C}" type="slidenum">
              <a:rPr lang="en-US" smtClean="0"/>
              <a:pPr/>
              <a:t>‹#›</a:t>
            </a:fld>
            <a:endParaRPr lang="en-US"/>
          </a:p>
        </p:txBody>
      </p:sp>
      <p:sp>
        <p:nvSpPr>
          <p:cNvPr id="6" name="Content Placeholder 2">
            <a:extLst>
              <a:ext uri="{FF2B5EF4-FFF2-40B4-BE49-F238E27FC236}">
                <a16:creationId xmlns:a16="http://schemas.microsoft.com/office/drawing/2014/main" id="{2A4244C0-8919-4D4A-89CC-D3EBF1F54F76}"/>
              </a:ext>
            </a:extLst>
          </p:cNvPr>
          <p:cNvSpPr>
            <a:spLocks noGrp="1"/>
          </p:cNvSpPr>
          <p:nvPr>
            <p:ph idx="1"/>
          </p:nvPr>
        </p:nvSpPr>
        <p:spPr>
          <a:xfrm>
            <a:off x="640080" y="1671638"/>
            <a:ext cx="4815840" cy="4381690"/>
          </a:xfrm>
        </p:spPr>
        <p:txBody>
          <a:bodyPr>
            <a:normAutofit/>
          </a:bodyPr>
          <a:lstStyle>
            <a:lvl1pPr>
              <a:lnSpc>
                <a:spcPct val="150000"/>
              </a:lnSpc>
              <a:spcBef>
                <a:spcPts val="0"/>
              </a:spcBef>
              <a:defRPr sz="1900" b="0" i="0">
                <a:solidFill>
                  <a:schemeClr val="bg1">
                    <a:lumMod val="50000"/>
                  </a:schemeClr>
                </a:solidFill>
                <a:latin typeface="Avenir Next" panose="020B0503020202020204" pitchFamily="34" charset="0"/>
              </a:defRPr>
            </a:lvl1pPr>
            <a:lvl2pPr>
              <a:lnSpc>
                <a:spcPct val="150000"/>
              </a:lnSpc>
              <a:spcBef>
                <a:spcPts val="0"/>
              </a:spcBef>
              <a:defRPr sz="1600" b="0" i="0">
                <a:solidFill>
                  <a:schemeClr val="bg1">
                    <a:lumMod val="50000"/>
                  </a:schemeClr>
                </a:solidFill>
                <a:latin typeface="Avenir Next" panose="020B0503020202020204" pitchFamily="34" charset="0"/>
              </a:defRPr>
            </a:lvl2pPr>
            <a:lvl3pPr>
              <a:lnSpc>
                <a:spcPct val="150000"/>
              </a:lnSpc>
              <a:spcBef>
                <a:spcPts val="0"/>
              </a:spcBef>
              <a:defRPr sz="1600" b="0" i="0">
                <a:solidFill>
                  <a:schemeClr val="bg1">
                    <a:lumMod val="50000"/>
                  </a:schemeClr>
                </a:solidFill>
                <a:latin typeface="Avenir Next" panose="020B0503020202020204" pitchFamily="34" charset="0"/>
              </a:defRPr>
            </a:lvl3pPr>
            <a:lvl4pPr>
              <a:lnSpc>
                <a:spcPct val="150000"/>
              </a:lnSpc>
              <a:spcBef>
                <a:spcPts val="0"/>
              </a:spcBef>
              <a:defRPr sz="1600" b="0" i="0">
                <a:solidFill>
                  <a:schemeClr val="bg1">
                    <a:lumMod val="50000"/>
                  </a:schemeClr>
                </a:solidFill>
                <a:latin typeface="Avenir Next" panose="020B0503020202020204" pitchFamily="34" charset="0"/>
              </a:defRPr>
            </a:lvl4pPr>
            <a:lvl5pPr>
              <a:lnSpc>
                <a:spcPct val="150000"/>
              </a:lnSpc>
              <a:spcBef>
                <a:spcPts val="0"/>
              </a:spcBef>
              <a:defRPr sz="1600" b="0" i="0">
                <a:solidFill>
                  <a:schemeClr val="bg1">
                    <a:lumMod val="50000"/>
                  </a:schemeClr>
                </a:solidFill>
                <a:latin typeface="Avenir Next" panose="020B0503020202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E11D9FE-8F7B-B64E-9004-7B51F5AA23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4486" y="6175550"/>
            <a:ext cx="2423029" cy="388599"/>
          </a:xfrm>
          <a:prstGeom prst="rect">
            <a:avLst/>
          </a:prstGeom>
        </p:spPr>
      </p:pic>
    </p:spTree>
    <p:extLst>
      <p:ext uri="{BB962C8B-B14F-4D97-AF65-F5344CB8AC3E}">
        <p14:creationId xmlns:p14="http://schemas.microsoft.com/office/powerpoint/2010/main" val="154072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rue Blank">
    <p:bg>
      <p:bgPr>
        <a:solidFill>
          <a:schemeClr val="bg1"/>
        </a:solidFill>
        <a:effectLst/>
      </p:bgPr>
    </p:bg>
    <p:spTree>
      <p:nvGrpSpPr>
        <p:cNvPr id="1" name=""/>
        <p:cNvGrpSpPr/>
        <p:nvPr/>
      </p:nvGrpSpPr>
      <p:grpSpPr>
        <a:xfrm>
          <a:off x="0" y="0"/>
          <a:ext cx="0" cy="0"/>
          <a:chOff x="0" y="0"/>
          <a:chExt cx="0" cy="0"/>
        </a:xfrm>
      </p:grpSpPr>
      <p:sp>
        <p:nvSpPr>
          <p:cNvPr id="3" name="Slide Number Placeholder 8">
            <a:extLst>
              <a:ext uri="{FF2B5EF4-FFF2-40B4-BE49-F238E27FC236}">
                <a16:creationId xmlns:a16="http://schemas.microsoft.com/office/drawing/2014/main" id="{76F4891D-2027-DE43-A4BA-94E156E7C18F}"/>
              </a:ext>
            </a:extLst>
          </p:cNvPr>
          <p:cNvSpPr txBox="1">
            <a:spLocks/>
          </p:cNvSpPr>
          <p:nvPr userDrawn="1"/>
        </p:nvSpPr>
        <p:spPr>
          <a:xfrm>
            <a:off x="11621490" y="6217920"/>
            <a:ext cx="365760" cy="365760"/>
          </a:xfrm>
          <a:prstGeom prst="ellipse">
            <a:avLst/>
          </a:prstGeom>
          <a:noFill/>
          <a:ln w="12700" cap="flat" cmpd="sng" algn="ctr">
            <a:noFill/>
            <a:prstDash val="solid"/>
          </a:ln>
        </p:spPr>
        <p:style>
          <a:lnRef idx="2">
            <a:schemeClr val="dk1"/>
          </a:lnRef>
          <a:fillRef idx="1">
            <a:schemeClr val="lt1"/>
          </a:fillRef>
          <a:effectRef idx="0">
            <a:schemeClr val="dk1"/>
          </a:effectRef>
          <a:fontRef idx="minor">
            <a:schemeClr val="dk1"/>
          </a:fontRef>
        </p:style>
        <p:txBody>
          <a:bodyPr vert="horz" lIns="18288" tIns="45720" rIns="18288" bIns="45720" rtlCol="0" anchor="ctr">
            <a:noAutofit/>
          </a:bodyPr>
          <a:lstStyle>
            <a:defPPr>
              <a:defRPr lang="en-US"/>
            </a:defPPr>
            <a:lvl1pPr marL="0" algn="ctr" defTabSz="914400" rtl="0" eaLnBrk="1" latinLnBrk="0" hangingPunct="1">
              <a:defRPr sz="1100" kern="1200" spc="0" baseline="0">
                <a:solidFill>
                  <a:schemeClr val="tx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AFB80875-C224-5743-83D2-E9876A097C7C}" type="slidenum">
              <a:rPr lang="en-US" b="0" i="0" smtClean="0">
                <a:latin typeface="Avenir Next Regular" panose="020B0503020202020204" pitchFamily="34" charset="0"/>
              </a:rPr>
              <a:pPr/>
              <a:t>‹#›</a:t>
            </a:fld>
            <a:endParaRPr lang="en-US" b="0" i="0">
              <a:latin typeface="Avenir Next Regular" panose="020B0503020202020204" pitchFamily="34" charset="0"/>
            </a:endParaRPr>
          </a:p>
        </p:txBody>
      </p:sp>
    </p:spTree>
    <p:extLst>
      <p:ext uri="{BB962C8B-B14F-4D97-AF65-F5344CB8AC3E}">
        <p14:creationId xmlns:p14="http://schemas.microsoft.com/office/powerpoint/2010/main" val="1896381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367287" y="1228848"/>
            <a:ext cx="6939647" cy="2108688"/>
          </a:xfrm>
          <a:prstGeom prst="rect">
            <a:avLst/>
          </a:prstGeom>
        </p:spPr>
        <p:txBody>
          <a:bodyPr/>
          <a:lstStyle>
            <a:lvl1pPr marL="0" indent="0">
              <a:buFontTx/>
              <a:buNone/>
              <a:defRPr sz="2399" baseline="0">
                <a:solidFill>
                  <a:schemeClr val="tx2"/>
                </a:solidFill>
                <a:latin typeface="Arial" panose="020B0604020202020204" pitchFamily="34" charset="0"/>
                <a:cs typeface="Arial" panose="020B0604020202020204" pitchFamily="34" charset="0"/>
              </a:defRPr>
            </a:lvl1pPr>
            <a:lvl2pPr marL="609371" indent="0">
              <a:buFontTx/>
              <a:buNone/>
              <a:defRPr>
                <a:solidFill>
                  <a:schemeClr val="bg1"/>
                </a:solidFill>
                <a:latin typeface="Akkurat Pro" panose="020B0504020101020102" pitchFamily="34" charset="0"/>
              </a:defRPr>
            </a:lvl2pPr>
            <a:lvl3pPr marL="1218742" indent="0">
              <a:buFontTx/>
              <a:buNone/>
              <a:defRPr>
                <a:solidFill>
                  <a:schemeClr val="bg1"/>
                </a:solidFill>
                <a:latin typeface="Akkurat Pro" panose="020B0504020101020102" pitchFamily="34" charset="0"/>
              </a:defRPr>
            </a:lvl3pPr>
            <a:lvl4pPr marL="1828748" indent="0">
              <a:buFontTx/>
              <a:buNone/>
              <a:defRPr>
                <a:solidFill>
                  <a:schemeClr val="bg1"/>
                </a:solidFill>
                <a:latin typeface="Akkurat Pro" panose="020B0504020101020102" pitchFamily="34" charset="0"/>
              </a:defRPr>
            </a:lvl4pPr>
            <a:lvl5pPr marL="2438120" indent="0">
              <a:buFontTx/>
              <a:buNone/>
              <a:defRPr>
                <a:solidFill>
                  <a:schemeClr val="bg1"/>
                </a:solidFill>
                <a:latin typeface="Akkurat Pro" panose="020B0504020101020102" pitchFamily="34" charset="0"/>
              </a:defRPr>
            </a:lvl5pPr>
          </a:lstStyle>
          <a:p>
            <a:pPr lvl="0"/>
            <a:r>
              <a:rPr lang="en-US" altLang="zh-CN"/>
              <a:t>Use the "</a:t>
            </a:r>
            <a:r>
              <a:rPr lang="en-US" altLang="zh-CN" err="1"/>
              <a:t>Arial</a:t>
            </a:r>
            <a:r>
              <a:rPr lang="en-US" altLang="zh-CN"/>
              <a:t>" font for all text. Maximum font size should not exceed 24pt. Minimum font size cannot be less than 6pt.</a:t>
            </a:r>
            <a:endParaRPr lang="zh-CN" altLang="en-US"/>
          </a:p>
        </p:txBody>
      </p:sp>
      <p:sp>
        <p:nvSpPr>
          <p:cNvPr id="10" name="文本占位符 9"/>
          <p:cNvSpPr>
            <a:spLocks noGrp="1"/>
          </p:cNvSpPr>
          <p:nvPr>
            <p:ph type="body" sz="quarter" idx="14" hasCustomPrompt="1"/>
          </p:nvPr>
        </p:nvSpPr>
        <p:spPr>
          <a:xfrm>
            <a:off x="367288" y="333695"/>
            <a:ext cx="10747033" cy="965423"/>
          </a:xfrm>
          <a:prstGeom prst="rect">
            <a:avLst/>
          </a:prstGeom>
        </p:spPr>
        <p:txBody>
          <a:bodyPr/>
          <a:lstStyle>
            <a:lvl1pPr marL="0" indent="0">
              <a:buFontTx/>
              <a:buNone/>
              <a:defRPr sz="3599" b="1">
                <a:solidFill>
                  <a:schemeClr val="tx2"/>
                </a:solidFill>
                <a:latin typeface="Arial" panose="020B0604020202020204" pitchFamily="34" charset="0"/>
                <a:cs typeface="Arial" panose="020B0604020202020204" pitchFamily="34" charset="0"/>
              </a:defRPr>
            </a:lvl1pPr>
            <a:lvl2pPr marL="543991" indent="0">
              <a:buFontTx/>
              <a:buNone/>
              <a:defRPr>
                <a:solidFill>
                  <a:schemeClr val="bg1"/>
                </a:solidFill>
              </a:defRPr>
            </a:lvl2pPr>
            <a:lvl3pPr marL="1087982" indent="0">
              <a:buFontTx/>
              <a:buNone/>
              <a:defRPr>
                <a:solidFill>
                  <a:schemeClr val="bg1"/>
                </a:solidFill>
              </a:defRPr>
            </a:lvl3pPr>
            <a:lvl4pPr marL="1632608" indent="0">
              <a:buFontTx/>
              <a:buNone/>
              <a:defRPr>
                <a:solidFill>
                  <a:schemeClr val="bg1"/>
                </a:solidFill>
              </a:defRPr>
            </a:lvl4pPr>
            <a:lvl5pPr marL="2176598" indent="0">
              <a:buFontTx/>
              <a:buNone/>
              <a:defRPr>
                <a:solidFill>
                  <a:schemeClr val="bg1"/>
                </a:solidFill>
              </a:defRPr>
            </a:lvl5pPr>
          </a:lstStyle>
          <a:p>
            <a:pPr lvl="0"/>
            <a:r>
              <a:rPr lang="en-US" altLang="zh-CN"/>
              <a:t>The title-36pt </a:t>
            </a:r>
            <a:r>
              <a:rPr lang="en-US" altLang="zh-CN" err="1"/>
              <a:t>Arial</a:t>
            </a:r>
            <a:r>
              <a:rPr lang="en-US" altLang="zh-CN"/>
              <a:t> Bold</a:t>
            </a:r>
            <a:endParaRPr lang="zh-CN" altLang="en-US"/>
          </a:p>
        </p:txBody>
      </p:sp>
    </p:spTree>
    <p:extLst>
      <p:ext uri="{BB962C8B-B14F-4D97-AF65-F5344CB8AC3E}">
        <p14:creationId xmlns:p14="http://schemas.microsoft.com/office/powerpoint/2010/main" val="2304807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两栏内容">
    <p:bg>
      <p:bgRef idx="1001">
        <a:schemeClr val="bg1"/>
      </p:bgRef>
    </p:bg>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DD0D462F-670C-C642-8AC6-0B7F9FD601D8}"/>
              </a:ext>
            </a:extLst>
          </p:cNvPr>
          <p:cNvSpPr>
            <a:spLocks noChangeArrowheads="1"/>
          </p:cNvSpPr>
          <p:nvPr userDrawn="1"/>
        </p:nvSpPr>
        <p:spPr bwMode="auto">
          <a:xfrm>
            <a:off x="372729" y="6597149"/>
            <a:ext cx="271984" cy="195898"/>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900" b="0" smtClean="0">
                <a:solidFill>
                  <a:schemeClr val="tx1"/>
                </a:solidFill>
                <a:latin typeface="Arial" panose="020B0604020202020204" pitchFamily="34" charset="0"/>
                <a:ea typeface="+mn-ea"/>
              </a:rPr>
              <a:pPr eaLnBrk="0" hangingPunct="0">
                <a:lnSpc>
                  <a:spcPct val="85000"/>
                </a:lnSpc>
                <a:defRPr/>
              </a:pPr>
              <a:t>‹#›</a:t>
            </a:fld>
            <a:endParaRPr lang="en-GB" altLang="zh-CN" sz="900" b="0">
              <a:solidFill>
                <a:schemeClr val="tx1"/>
              </a:solidFill>
              <a:latin typeface="Arial" panose="020B0604020202020204" pitchFamily="34" charset="0"/>
              <a:ea typeface="+mn-ea"/>
            </a:endParaRPr>
          </a:p>
        </p:txBody>
      </p:sp>
      <p:sp>
        <p:nvSpPr>
          <p:cNvPr id="4" name="Title 22">
            <a:extLst>
              <a:ext uri="{FF2B5EF4-FFF2-40B4-BE49-F238E27FC236}">
                <a16:creationId xmlns:a16="http://schemas.microsoft.com/office/drawing/2014/main" id="{C07667CE-3D14-094C-8389-B0E814597662}"/>
              </a:ext>
            </a:extLst>
          </p:cNvPr>
          <p:cNvSpPr>
            <a:spLocks noGrp="1"/>
          </p:cNvSpPr>
          <p:nvPr>
            <p:ph type="title"/>
          </p:nvPr>
        </p:nvSpPr>
        <p:spPr>
          <a:xfrm>
            <a:off x="281608" y="281007"/>
            <a:ext cx="10515600" cy="645872"/>
          </a:xfrm>
          <a:prstGeom prst="rect">
            <a:avLst/>
          </a:prstGeom>
        </p:spPr>
        <p:txBody>
          <a:bodyPr/>
          <a:lstStyle>
            <a:lvl1pPr>
              <a:defRPr sz="32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0132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51" r:id="rId19"/>
    <p:sldLayoutId id="2147483752" r:id="rId20"/>
    <p:sldLayoutId id="2147483753" r:id="rId21"/>
    <p:sldLayoutId id="2147483754" r:id="rId22"/>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tiff"/><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1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23.png"/><Relationship Id="rId7" Type="http://schemas.openxmlformats.org/officeDocument/2006/relationships/image" Target="../media/image26.png"/><Relationship Id="rId12"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5.jpeg"/><Relationship Id="rId11" Type="http://schemas.openxmlformats.org/officeDocument/2006/relationships/diagramColors" Target="../diagrams/colors5.xml"/><Relationship Id="rId5" Type="http://schemas.microsoft.com/office/2007/relationships/hdphoto" Target="../media/hdphoto1.wdp"/><Relationship Id="rId10" Type="http://schemas.openxmlformats.org/officeDocument/2006/relationships/diagramQuickStyle" Target="../diagrams/quickStyle5.xml"/><Relationship Id="rId4" Type="http://schemas.openxmlformats.org/officeDocument/2006/relationships/image" Target="../media/image24.png"/><Relationship Id="rId9"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diagramQuickStyle" Target="../diagrams/quickStyle7.xml"/><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diagramLayout" Target="../diagrams/layout7.xml"/><Relationship Id="rId2" Type="http://schemas.openxmlformats.org/officeDocument/2006/relationships/notesSlide" Target="../notesSlides/notesSlide4.xml"/><Relationship Id="rId16" Type="http://schemas.openxmlformats.org/officeDocument/2006/relationships/diagramData" Target="../diagrams/data7.xml"/><Relationship Id="rId20" Type="http://schemas.microsoft.com/office/2007/relationships/diagramDrawing" Target="../diagrams/drawing7.xml"/><Relationship Id="rId1" Type="http://schemas.openxmlformats.org/officeDocument/2006/relationships/slideLayout" Target="../slideLayouts/slideLayout20.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jpe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40.jpeg"/><Relationship Id="rId7" Type="http://schemas.openxmlformats.org/officeDocument/2006/relationships/diagramData" Target="../diagrams/data8.xm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3.jpeg"/><Relationship Id="rId11" Type="http://schemas.microsoft.com/office/2007/relationships/diagramDrawing" Target="../diagrams/drawing8.xml"/><Relationship Id="rId5" Type="http://schemas.openxmlformats.org/officeDocument/2006/relationships/image" Target="../media/image42.jpeg"/><Relationship Id="rId10" Type="http://schemas.openxmlformats.org/officeDocument/2006/relationships/diagramColors" Target="../diagrams/colors8.xml"/><Relationship Id="rId4" Type="http://schemas.openxmlformats.org/officeDocument/2006/relationships/image" Target="../media/image41.jpe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95FC-D8BC-1545-AEF1-9A1E101153D8}"/>
              </a:ext>
            </a:extLst>
          </p:cNvPr>
          <p:cNvSpPr>
            <a:spLocks noGrp="1"/>
          </p:cNvSpPr>
          <p:nvPr>
            <p:ph type="title"/>
          </p:nvPr>
        </p:nvSpPr>
        <p:spPr/>
        <p:txBody>
          <a:bodyPr/>
          <a:lstStyle/>
          <a:p>
            <a:r>
              <a:rPr lang="en-US" spc="300"/>
              <a:t>GOVERNANCE</a:t>
            </a:r>
          </a:p>
        </p:txBody>
      </p:sp>
      <p:pic>
        <p:nvPicPr>
          <p:cNvPr id="4" name="Picture 3">
            <a:extLst>
              <a:ext uri="{FF2B5EF4-FFF2-40B4-BE49-F238E27FC236}">
                <a16:creationId xmlns:a16="http://schemas.microsoft.com/office/drawing/2014/main" id="{CE56B12C-B3FF-7749-901D-4F38822705D7}"/>
              </a:ext>
            </a:extLst>
          </p:cNvPr>
          <p:cNvPicPr>
            <a:picLocks noChangeAspect="1"/>
          </p:cNvPicPr>
          <p:nvPr/>
        </p:nvPicPr>
        <p:blipFill>
          <a:blip r:embed="rId3"/>
          <a:stretch>
            <a:fillRect/>
          </a:stretch>
        </p:blipFill>
        <p:spPr>
          <a:xfrm>
            <a:off x="2131001" y="2381576"/>
            <a:ext cx="7929998" cy="2904130"/>
          </a:xfrm>
          <a:prstGeom prst="rect">
            <a:avLst/>
          </a:prstGeom>
        </p:spPr>
      </p:pic>
      <p:sp>
        <p:nvSpPr>
          <p:cNvPr id="5" name="Rectangle 4">
            <a:extLst>
              <a:ext uri="{FF2B5EF4-FFF2-40B4-BE49-F238E27FC236}">
                <a16:creationId xmlns:a16="http://schemas.microsoft.com/office/drawing/2014/main" id="{13F50CAE-BD3C-8F4E-9D11-B22431384B88}"/>
              </a:ext>
            </a:extLst>
          </p:cNvPr>
          <p:cNvSpPr/>
          <p:nvPr/>
        </p:nvSpPr>
        <p:spPr>
          <a:xfrm>
            <a:off x="1183104" y="1552622"/>
            <a:ext cx="9942095" cy="900246"/>
          </a:xfrm>
          <a:prstGeom prst="rect">
            <a:avLst/>
          </a:prstGeom>
        </p:spPr>
        <p:txBody>
          <a:bodyPr wrap="square">
            <a:spAutoFit/>
          </a:bodyPr>
          <a:lstStyle/>
          <a:p>
            <a:pPr algn="ctr">
              <a:lnSpc>
                <a:spcPct val="150000"/>
              </a:lnSpc>
            </a:pPr>
            <a:r>
              <a:rPr lang="en-US" sz="1200">
                <a:solidFill>
                  <a:schemeClr val="bg1">
                    <a:lumMod val="50000"/>
                  </a:schemeClr>
                </a:solidFill>
                <a:latin typeface="Avenir Next Regular" panose="020B0503020202020204" pitchFamily="34" charset="0"/>
              </a:rPr>
              <a:t>SODA Foundation is overseen by the Governing Board and supported by the Technical Steering Committee (TSC), End User Advisory Committee (EUAC) and Outreach Committee (OC). </a:t>
            </a:r>
          </a:p>
          <a:p>
            <a:pPr algn="ctr">
              <a:lnSpc>
                <a:spcPct val="150000"/>
              </a:lnSpc>
            </a:pPr>
            <a:endParaRPr lang="en-US" sz="1200">
              <a:solidFill>
                <a:schemeClr val="bg1">
                  <a:lumMod val="50000"/>
                </a:schemeClr>
              </a:solidFill>
              <a:latin typeface="Avenir Next Regular" panose="020B0503020202020204" pitchFamily="34" charset="0"/>
            </a:endParaRPr>
          </a:p>
        </p:txBody>
      </p:sp>
      <p:graphicFrame>
        <p:nvGraphicFramePr>
          <p:cNvPr id="6" name="Diagram 5">
            <a:extLst>
              <a:ext uri="{FF2B5EF4-FFF2-40B4-BE49-F238E27FC236}">
                <a16:creationId xmlns:a16="http://schemas.microsoft.com/office/drawing/2014/main" id="{BCF87694-F75B-406D-A2E6-494234E5BCB7}"/>
              </a:ext>
            </a:extLst>
          </p:cNvPr>
          <p:cNvGraphicFramePr/>
          <p:nvPr>
            <p:extLst>
              <p:ext uri="{D42A27DB-BD31-4B8C-83A1-F6EECF244321}">
                <p14:modId xmlns:p14="http://schemas.microsoft.com/office/powerpoint/2010/main" val="1736070596"/>
              </p:ext>
            </p:extLst>
          </p:nvPr>
        </p:nvGraphicFramePr>
        <p:xfrm>
          <a:off x="1" y="6261926"/>
          <a:ext cx="5943599"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8701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C42E-3F45-A742-87B8-C6CA9E37936F}"/>
              </a:ext>
            </a:extLst>
          </p:cNvPr>
          <p:cNvSpPr>
            <a:spLocks noGrp="1"/>
          </p:cNvSpPr>
          <p:nvPr>
            <p:ph type="title"/>
          </p:nvPr>
        </p:nvSpPr>
        <p:spPr/>
        <p:txBody>
          <a:bodyPr vert="horz" lIns="91440" tIns="45720" rIns="91440" bIns="45720" rtlCol="0" anchor="ctr">
            <a:normAutofit/>
          </a:bodyPr>
          <a:lstStyle/>
          <a:p>
            <a:pPr algn="ctr"/>
            <a:r>
              <a:rPr lang="en-US" b="1" spc="300">
                <a:solidFill>
                  <a:schemeClr val="tx2"/>
                </a:solidFill>
                <a:latin typeface="Avenir Next Demi Bold" panose="020B0503020202020204"/>
              </a:rPr>
              <a:t>SODA BOARD AND COMMITTEES</a:t>
            </a:r>
          </a:p>
        </p:txBody>
      </p:sp>
      <p:graphicFrame>
        <p:nvGraphicFramePr>
          <p:cNvPr id="5" name="Diagram 4">
            <a:extLst>
              <a:ext uri="{FF2B5EF4-FFF2-40B4-BE49-F238E27FC236}">
                <a16:creationId xmlns:a16="http://schemas.microsoft.com/office/drawing/2014/main" id="{5349A9D8-462A-1447-BBDB-427E55039772}"/>
              </a:ext>
            </a:extLst>
          </p:cNvPr>
          <p:cNvGraphicFramePr/>
          <p:nvPr/>
        </p:nvGraphicFramePr>
        <p:xfrm>
          <a:off x="838200" y="1690688"/>
          <a:ext cx="10515600" cy="1844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0CF34C1-01DA-314C-9F37-72CA2D5BF1FA}"/>
              </a:ext>
            </a:extLst>
          </p:cNvPr>
          <p:cNvSpPr txBox="1"/>
          <p:nvPr/>
        </p:nvSpPr>
        <p:spPr>
          <a:xfrm>
            <a:off x="838200" y="3645408"/>
            <a:ext cx="3694088" cy="2339102"/>
          </a:xfrm>
          <a:prstGeom prst="rect">
            <a:avLst/>
          </a:prstGeom>
          <a:noFill/>
        </p:spPr>
        <p:txBody>
          <a:bodyPr wrap="none" rtlCol="0">
            <a:spAutoFit/>
          </a:bodyPr>
          <a:lstStyle/>
          <a:p>
            <a:r>
              <a:rPr lang="en-US" sz="1400" b="1"/>
              <a:t>TECHNICAL STEERING COMMITTEE</a:t>
            </a:r>
          </a:p>
          <a:p>
            <a:pPr marL="285750" indent="-285750">
              <a:buFont typeface="Wingdings" pitchFamily="2" charset="2"/>
              <a:buChar char="§"/>
            </a:pPr>
            <a:r>
              <a:rPr lang="en-US" sz="1200"/>
              <a:t>Rakesh Jain, IBM (Co-Chair)</a:t>
            </a:r>
          </a:p>
          <a:p>
            <a:pPr marL="285750" indent="-285750">
              <a:buFont typeface="Wingdings" pitchFamily="2" charset="2"/>
              <a:buChar char="§"/>
            </a:pPr>
            <a:r>
              <a:rPr lang="en-US" sz="1200"/>
              <a:t>Kei Kusunoki, NTT Communications (Co-Chair)</a:t>
            </a:r>
          </a:p>
          <a:p>
            <a:pPr marL="285750" indent="-285750">
              <a:buFont typeface="Wingdings" pitchFamily="2" charset="2"/>
              <a:buChar char="§"/>
            </a:pPr>
            <a:r>
              <a:rPr lang="en-US" sz="1200"/>
              <a:t>Xin Zhong, China Unicom</a:t>
            </a:r>
          </a:p>
          <a:p>
            <a:pPr marL="285750" indent="-285750">
              <a:buFont typeface="Wingdings" pitchFamily="2" charset="2"/>
              <a:buChar char="§"/>
            </a:pPr>
            <a:r>
              <a:rPr lang="en-US" sz="1200"/>
              <a:t>Masanori Itoh, Toyota</a:t>
            </a:r>
          </a:p>
          <a:p>
            <a:pPr marL="285750" indent="-285750">
              <a:buFont typeface="Wingdings" pitchFamily="2" charset="2"/>
              <a:buChar char="§"/>
            </a:pPr>
            <a:r>
              <a:rPr lang="en-US" sz="1200"/>
              <a:t>Vinod E, Wipro</a:t>
            </a:r>
          </a:p>
          <a:p>
            <a:pPr marL="285750" indent="-285750">
              <a:buFont typeface="Wingdings" pitchFamily="2" charset="2"/>
              <a:buChar char="§"/>
            </a:pPr>
            <a:r>
              <a:rPr lang="en-US" sz="1200"/>
              <a:t>Hiroki Kimura, Fujitsu</a:t>
            </a:r>
          </a:p>
          <a:p>
            <a:pPr marL="285750" indent="-285750">
              <a:buFont typeface="Wingdings" pitchFamily="2" charset="2"/>
              <a:buChar char="§"/>
            </a:pPr>
            <a:r>
              <a:rPr lang="en-US" sz="1200"/>
              <a:t>Yusuf Yildiz, Linbit</a:t>
            </a:r>
          </a:p>
          <a:p>
            <a:pPr marL="285750" indent="-285750">
              <a:buFont typeface="Wingdings" pitchFamily="2" charset="2"/>
              <a:buChar char="§"/>
            </a:pPr>
            <a:r>
              <a:rPr lang="en-US" sz="1200"/>
              <a:t>Shenglin Wu, ProphetStor</a:t>
            </a:r>
          </a:p>
          <a:p>
            <a:pPr marL="285750" indent="-285750">
              <a:buFont typeface="Wingdings" pitchFamily="2" charset="2"/>
              <a:buChar char="§"/>
            </a:pPr>
            <a:r>
              <a:rPr lang="en-US" sz="1200"/>
              <a:t>Kiran Mova, MayaData</a:t>
            </a:r>
          </a:p>
          <a:p>
            <a:pPr marL="285750" indent="-285750">
              <a:buFont typeface="Wingdings" pitchFamily="2" charset="2"/>
              <a:buChar char="§"/>
            </a:pPr>
            <a:r>
              <a:rPr lang="en-US" sz="1200"/>
              <a:t>Prashant Mishra, Click2Cloud</a:t>
            </a:r>
          </a:p>
          <a:p>
            <a:pPr marL="285750" indent="-285750">
              <a:buFont typeface="Wingdings" pitchFamily="2" charset="2"/>
              <a:buChar char="§"/>
            </a:pPr>
            <a:r>
              <a:rPr lang="en-US" sz="1200"/>
              <a:t>Sanil Kumar, Huawei</a:t>
            </a:r>
          </a:p>
        </p:txBody>
      </p:sp>
      <p:sp>
        <p:nvSpPr>
          <p:cNvPr id="7" name="TextBox 6">
            <a:extLst>
              <a:ext uri="{FF2B5EF4-FFF2-40B4-BE49-F238E27FC236}">
                <a16:creationId xmlns:a16="http://schemas.microsoft.com/office/drawing/2014/main" id="{D14C7064-754F-6F4B-836B-5D9915BD8073}"/>
              </a:ext>
            </a:extLst>
          </p:cNvPr>
          <p:cNvSpPr txBox="1"/>
          <p:nvPr/>
        </p:nvSpPr>
        <p:spPr>
          <a:xfrm>
            <a:off x="4658092" y="3645406"/>
            <a:ext cx="3467616" cy="2339102"/>
          </a:xfrm>
          <a:prstGeom prst="rect">
            <a:avLst/>
          </a:prstGeom>
          <a:noFill/>
        </p:spPr>
        <p:txBody>
          <a:bodyPr wrap="none" rtlCol="0">
            <a:spAutoFit/>
          </a:bodyPr>
          <a:lstStyle/>
          <a:p>
            <a:r>
              <a:rPr lang="en-US" sz="1400" b="1"/>
              <a:t>END USER ADVISORY COMMITTEE</a:t>
            </a:r>
          </a:p>
          <a:p>
            <a:pPr marL="285750" indent="-285750">
              <a:buFont typeface="Wingdings" pitchFamily="2" charset="2"/>
              <a:buChar char="§"/>
            </a:pPr>
            <a:r>
              <a:rPr lang="en-US" sz="1200"/>
              <a:t>Yuji Yazawa, Toyota Motor Corp (Chair)</a:t>
            </a:r>
          </a:p>
          <a:p>
            <a:pPr marL="285750" indent="-285750">
              <a:buFont typeface="Wingdings" pitchFamily="2" charset="2"/>
              <a:buChar char="§"/>
            </a:pPr>
            <a:r>
              <a:rPr lang="en-US" sz="1200"/>
              <a:t>Wim Jacobs, KPN</a:t>
            </a:r>
          </a:p>
          <a:p>
            <a:pPr marL="285750" indent="-285750">
              <a:buFont typeface="Wingdings" pitchFamily="2" charset="2"/>
              <a:buChar char="§"/>
            </a:pPr>
            <a:r>
              <a:rPr lang="en-US" sz="1200"/>
              <a:t>Tomoko Kondo, Softbank</a:t>
            </a:r>
          </a:p>
          <a:p>
            <a:pPr marL="285750" indent="-285750">
              <a:buFont typeface="Wingdings" pitchFamily="2" charset="2"/>
              <a:buChar char="§"/>
            </a:pPr>
            <a:r>
              <a:rPr lang="en-US" sz="1200"/>
              <a:t>Brian Dunlap, Southwest Airlines</a:t>
            </a:r>
          </a:p>
          <a:p>
            <a:pPr marL="285750" indent="-285750">
              <a:buFont typeface="Wingdings" pitchFamily="2" charset="2"/>
              <a:buChar char="§"/>
            </a:pPr>
            <a:r>
              <a:rPr lang="en-US" sz="1200"/>
              <a:t>Shinya Tsunetmatsu, GMO Pepabo</a:t>
            </a:r>
          </a:p>
          <a:p>
            <a:pPr marL="285750" indent="-285750">
              <a:buFont typeface="Wingdings" pitchFamily="2" charset="2"/>
              <a:buChar char="§"/>
            </a:pPr>
            <a:r>
              <a:rPr lang="en-US" sz="1200"/>
              <a:t>Yusuke Sato, Yahoo Japan</a:t>
            </a:r>
          </a:p>
          <a:p>
            <a:pPr marL="285750" indent="-285750">
              <a:buFont typeface="Wingdings" pitchFamily="2" charset="2"/>
              <a:buChar char="§"/>
            </a:pPr>
            <a:r>
              <a:rPr lang="en-US" sz="1200"/>
              <a:t>Cosimo Rosetti, Vodafone</a:t>
            </a:r>
          </a:p>
          <a:p>
            <a:pPr marL="285750" indent="-285750">
              <a:buFont typeface="Wingdings" pitchFamily="2" charset="2"/>
              <a:buChar char="§"/>
            </a:pPr>
            <a:r>
              <a:rPr lang="en-US" sz="1200"/>
              <a:t>Terada Mitchitaka, Internet Initiative Japan</a:t>
            </a:r>
          </a:p>
          <a:p>
            <a:pPr marL="285750" indent="-285750">
              <a:buFont typeface="Wingdings" pitchFamily="2" charset="2"/>
              <a:buChar char="§"/>
            </a:pPr>
            <a:r>
              <a:rPr lang="en-US" sz="1200"/>
              <a:t>Michiharu Nakazawa, Sakura Internet</a:t>
            </a:r>
          </a:p>
          <a:p>
            <a:pPr marL="285750" indent="-285750">
              <a:buFont typeface="Wingdings" pitchFamily="2" charset="2"/>
              <a:buChar char="§"/>
            </a:pPr>
            <a:r>
              <a:rPr lang="en-US" sz="1200"/>
              <a:t>Zhan Shu, China Construction Bank Fintech</a:t>
            </a:r>
          </a:p>
          <a:p>
            <a:pPr marL="285750" indent="-285750">
              <a:buFont typeface="Wingdings" pitchFamily="2" charset="2"/>
              <a:buChar char="§"/>
            </a:pPr>
            <a:r>
              <a:rPr lang="en-US" sz="1200"/>
              <a:t>Wei Rao, China Railways</a:t>
            </a:r>
          </a:p>
        </p:txBody>
      </p:sp>
      <p:sp>
        <p:nvSpPr>
          <p:cNvPr id="8" name="TextBox 7">
            <a:extLst>
              <a:ext uri="{FF2B5EF4-FFF2-40B4-BE49-F238E27FC236}">
                <a16:creationId xmlns:a16="http://schemas.microsoft.com/office/drawing/2014/main" id="{40C4D7C9-D6AA-8346-818E-6431263026B8}"/>
              </a:ext>
            </a:extLst>
          </p:cNvPr>
          <p:cNvSpPr txBox="1"/>
          <p:nvPr/>
        </p:nvSpPr>
        <p:spPr>
          <a:xfrm>
            <a:off x="8373404" y="3645406"/>
            <a:ext cx="3551421" cy="3077766"/>
          </a:xfrm>
          <a:prstGeom prst="rect">
            <a:avLst/>
          </a:prstGeom>
          <a:noFill/>
        </p:spPr>
        <p:txBody>
          <a:bodyPr wrap="none" rtlCol="0">
            <a:spAutoFit/>
          </a:bodyPr>
          <a:lstStyle/>
          <a:p>
            <a:r>
              <a:rPr lang="en-US" sz="1400" b="1"/>
              <a:t>OUTREACH COMMITTEE</a:t>
            </a:r>
          </a:p>
          <a:p>
            <a:pPr marL="285750" indent="-285750">
              <a:buFont typeface="Wingdings" pitchFamily="2" charset="2"/>
              <a:buChar char="§"/>
            </a:pPr>
            <a:r>
              <a:rPr lang="en-US" sz="1200"/>
              <a:t>Lawrence Lai, Futurewei (Chair)</a:t>
            </a:r>
          </a:p>
          <a:p>
            <a:pPr marL="285750" indent="-285750">
              <a:buFont typeface="Wingdings" pitchFamily="2" charset="2"/>
              <a:buChar char="§"/>
            </a:pPr>
            <a:r>
              <a:rPr lang="en-US" sz="1200"/>
              <a:t>Shane Wang, Intel (Vice-Chair)</a:t>
            </a:r>
          </a:p>
          <a:p>
            <a:pPr marL="285750" indent="-285750">
              <a:buFont typeface="Wingdings" pitchFamily="2" charset="2"/>
              <a:buChar char="§"/>
            </a:pPr>
            <a:r>
              <a:rPr lang="en-US" sz="1200"/>
              <a:t>Greg Eckert, Linbit (N. America)</a:t>
            </a:r>
          </a:p>
          <a:p>
            <a:pPr marL="285750" indent="-285750">
              <a:buFont typeface="Wingdings" pitchFamily="2" charset="2"/>
              <a:buChar char="§"/>
            </a:pPr>
            <a:r>
              <a:rPr lang="en-US" sz="1200"/>
              <a:t>Trevor Phillipe, MayaData (N. America)</a:t>
            </a:r>
          </a:p>
          <a:p>
            <a:pPr marL="285750" indent="-285750">
              <a:buFont typeface="Wingdings" pitchFamily="2" charset="2"/>
              <a:buChar char="§"/>
            </a:pPr>
            <a:r>
              <a:rPr lang="en-US" sz="1200"/>
              <a:t>Steffano Maffuli, Scality (N. America, Europe)</a:t>
            </a:r>
          </a:p>
          <a:p>
            <a:pPr marL="285750" indent="-285750">
              <a:buFont typeface="Wingdings" pitchFamily="2" charset="2"/>
              <a:buChar char="§"/>
            </a:pPr>
            <a:r>
              <a:rPr lang="en-US" sz="1200"/>
              <a:t>Masahiro Itoh, Individual (Japan)</a:t>
            </a:r>
          </a:p>
          <a:p>
            <a:pPr marL="285750" indent="-285750">
              <a:buFont typeface="Wingdings" pitchFamily="2" charset="2"/>
              <a:buChar char="§"/>
            </a:pPr>
            <a:r>
              <a:rPr lang="en-US" sz="1200"/>
              <a:t>Shinya Hamano, Fujitsu (Japan)</a:t>
            </a:r>
          </a:p>
          <a:p>
            <a:pPr marL="285750" indent="-285750">
              <a:buFont typeface="Wingdings" pitchFamily="2" charset="2"/>
              <a:buChar char="§"/>
            </a:pPr>
            <a:r>
              <a:rPr lang="en-US" sz="1200"/>
              <a:t>Shimada Ichiro, Sony (Japan)</a:t>
            </a:r>
          </a:p>
          <a:p>
            <a:pPr marL="285750" indent="-285750">
              <a:buFont typeface="Wingdings" pitchFamily="2" charset="2"/>
              <a:buChar char="§"/>
            </a:pPr>
            <a:r>
              <a:rPr lang="en-US" sz="1200"/>
              <a:t>Jiaming Pan, eHualu (China)</a:t>
            </a:r>
          </a:p>
          <a:p>
            <a:pPr marL="285750" indent="-285750">
              <a:buFont typeface="Wingdings" pitchFamily="2" charset="2"/>
              <a:buChar char="§"/>
            </a:pPr>
            <a:r>
              <a:rPr lang="en-US" sz="1200"/>
              <a:t>Thomas Kozlowski, Linbit (Europe)</a:t>
            </a:r>
          </a:p>
          <a:p>
            <a:pPr marL="285750" indent="-285750">
              <a:buFont typeface="Wingdings" pitchFamily="2" charset="2"/>
              <a:buChar char="§"/>
            </a:pPr>
            <a:r>
              <a:rPr lang="en-US" sz="1200"/>
              <a:t>Sai Nath, Wipro (India)</a:t>
            </a:r>
          </a:p>
          <a:p>
            <a:pPr marL="285750" indent="-285750">
              <a:buFont typeface="Wingdings" pitchFamily="2" charset="2"/>
              <a:buChar char="§"/>
            </a:pPr>
            <a:r>
              <a:rPr lang="en-US" sz="1200"/>
              <a:t>Pradipta, IBM (India)</a:t>
            </a:r>
          </a:p>
          <a:p>
            <a:pPr marL="285750" indent="-285750">
              <a:buFont typeface="Wingdings" pitchFamily="2" charset="2"/>
              <a:buChar char="§"/>
            </a:pPr>
            <a:r>
              <a:rPr lang="en-US" sz="1200"/>
              <a:t>Vivek, Microsoft (India)</a:t>
            </a:r>
          </a:p>
          <a:p>
            <a:pPr marL="285750" indent="-285750">
              <a:buFont typeface="Wingdings" pitchFamily="2" charset="2"/>
              <a:buChar char="§"/>
            </a:pPr>
            <a:endParaRPr lang="en-US" sz="1200"/>
          </a:p>
          <a:p>
            <a:pPr marL="285750" indent="-285750">
              <a:buFontTx/>
              <a:buChar char="-"/>
            </a:pPr>
            <a:endParaRPr lang="en-US" sz="1200"/>
          </a:p>
        </p:txBody>
      </p:sp>
      <p:sp>
        <p:nvSpPr>
          <p:cNvPr id="9" name="Rectangle 8">
            <a:extLst>
              <a:ext uri="{FF2B5EF4-FFF2-40B4-BE49-F238E27FC236}">
                <a16:creationId xmlns:a16="http://schemas.microsoft.com/office/drawing/2014/main" id="{54629256-07B5-5E46-9330-85735771D823}"/>
              </a:ext>
            </a:extLst>
          </p:cNvPr>
          <p:cNvSpPr/>
          <p:nvPr/>
        </p:nvSpPr>
        <p:spPr>
          <a:xfrm>
            <a:off x="4610363" y="1479852"/>
            <a:ext cx="2125197" cy="369332"/>
          </a:xfrm>
          <a:prstGeom prst="rect">
            <a:avLst/>
          </a:prstGeom>
        </p:spPr>
        <p:txBody>
          <a:bodyPr wrap="none">
            <a:spAutoFit/>
          </a:bodyPr>
          <a:lstStyle/>
          <a:p>
            <a:r>
              <a:rPr lang="en-US" b="1"/>
              <a:t>GOVERNING BOARD</a:t>
            </a:r>
          </a:p>
        </p:txBody>
      </p:sp>
      <p:graphicFrame>
        <p:nvGraphicFramePr>
          <p:cNvPr id="10" name="Diagram 9">
            <a:extLst>
              <a:ext uri="{FF2B5EF4-FFF2-40B4-BE49-F238E27FC236}">
                <a16:creationId xmlns:a16="http://schemas.microsoft.com/office/drawing/2014/main" id="{45F00B8E-C311-6044-9D95-A99BF39D70A3}"/>
              </a:ext>
            </a:extLst>
          </p:cNvPr>
          <p:cNvGraphicFramePr/>
          <p:nvPr/>
        </p:nvGraphicFramePr>
        <p:xfrm>
          <a:off x="7286752" y="1641920"/>
          <a:ext cx="1552448" cy="1022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CC623CC5-AB43-4248-BCCE-0AEFD2AE2EEF}"/>
              </a:ext>
            </a:extLst>
          </p:cNvPr>
          <p:cNvGraphicFramePr/>
          <p:nvPr>
            <p:extLst>
              <p:ext uri="{D42A27DB-BD31-4B8C-83A1-F6EECF244321}">
                <p14:modId xmlns:p14="http://schemas.microsoft.com/office/powerpoint/2010/main" val="467027088"/>
              </p:ext>
            </p:extLst>
          </p:nvPr>
        </p:nvGraphicFramePr>
        <p:xfrm>
          <a:off x="1" y="6261926"/>
          <a:ext cx="5913120" cy="37594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1810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0074F-7798-3D4C-9E4B-1BF36B9D93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27"/>
          <a:stretch/>
        </p:blipFill>
        <p:spPr>
          <a:xfrm>
            <a:off x="1284156" y="2297007"/>
            <a:ext cx="4846320" cy="157365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89FFA7E8-9021-4346-A99F-96F3AE242160}"/>
              </a:ext>
            </a:extLst>
          </p:cNvPr>
          <p:cNvSpPr/>
          <p:nvPr/>
        </p:nvSpPr>
        <p:spPr>
          <a:xfrm>
            <a:off x="1284156" y="3624442"/>
            <a:ext cx="4846320" cy="246221"/>
          </a:xfrm>
          <a:prstGeom prst="rect">
            <a:avLst/>
          </a:prstGeom>
          <a:solidFill>
            <a:srgbClr val="000000">
              <a:alpha val="5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0BE60EBA-7C8B-C14F-9444-954C00D4C36C}"/>
              </a:ext>
            </a:extLst>
          </p:cNvPr>
          <p:cNvSpPr txBox="1"/>
          <p:nvPr/>
        </p:nvSpPr>
        <p:spPr>
          <a:xfrm>
            <a:off x="2544979" y="3620594"/>
            <a:ext cx="2324675" cy="246221"/>
          </a:xfrm>
          <a:prstGeom prst="rect">
            <a:avLst/>
          </a:prstGeom>
          <a:noFill/>
        </p:spPr>
        <p:txBody>
          <a:bodyPr wrap="none" rtlCol="0" anchor="ctr" anchorCtr="0">
            <a:spAutoFit/>
          </a:bodyPr>
          <a:lstStyle/>
          <a:p>
            <a:pPr algn="ctr"/>
            <a:r>
              <a:rPr lang="en-US" sz="1000" b="1">
                <a:solidFill>
                  <a:schemeClr val="bg1"/>
                </a:solidFill>
                <a:latin typeface="Avenir Next Demi Bold" panose="020B0503020202020204" pitchFamily="34" charset="0"/>
                <a:ea typeface="Montserrat" charset="0"/>
                <a:cs typeface="Montserrat" charset="0"/>
              </a:rPr>
              <a:t>EUROPE</a:t>
            </a:r>
            <a:r>
              <a:rPr lang="en-US" sz="1000">
                <a:solidFill>
                  <a:schemeClr val="bg1"/>
                </a:solidFill>
                <a:latin typeface="Avenir Next Medium" panose="020B0503020202020204" pitchFamily="34" charset="0"/>
                <a:ea typeface="Montserrat" charset="0"/>
                <a:cs typeface="Montserrat" charset="0"/>
              </a:rPr>
              <a:t> - KubeCon Barcelona 2019</a:t>
            </a:r>
          </a:p>
        </p:txBody>
      </p:sp>
      <p:pic>
        <p:nvPicPr>
          <p:cNvPr id="7" name="Picture 6">
            <a:extLst>
              <a:ext uri="{FF2B5EF4-FFF2-40B4-BE49-F238E27FC236}">
                <a16:creationId xmlns:a16="http://schemas.microsoft.com/office/drawing/2014/main" id="{4E1B0D8A-7ED0-CC43-AC22-2BCF92A84E35}"/>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colorTemperature colorTemp="5900"/>
                    </a14:imgEffect>
                    <a14:imgEffect>
                      <a14:brightnessContrast bright="20000"/>
                    </a14:imgEffect>
                  </a14:imgLayer>
                </a14:imgProps>
              </a:ext>
              <a:ext uri="{28A0092B-C50C-407E-A947-70E740481C1C}">
                <a14:useLocalDpi xmlns:a14="http://schemas.microsoft.com/office/drawing/2010/main"/>
              </a:ext>
            </a:extLst>
          </a:blip>
          <a:srcRect/>
          <a:stretch/>
        </p:blipFill>
        <p:spPr>
          <a:xfrm>
            <a:off x="1284156" y="3963884"/>
            <a:ext cx="4846320" cy="1581222"/>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19" name="Rectangle 18">
            <a:extLst>
              <a:ext uri="{FF2B5EF4-FFF2-40B4-BE49-F238E27FC236}">
                <a16:creationId xmlns:a16="http://schemas.microsoft.com/office/drawing/2014/main" id="{0C26B9FE-5F79-7B45-8A66-2E1E06A050B0}"/>
              </a:ext>
            </a:extLst>
          </p:cNvPr>
          <p:cNvSpPr/>
          <p:nvPr/>
        </p:nvSpPr>
        <p:spPr>
          <a:xfrm>
            <a:off x="1284156" y="5298885"/>
            <a:ext cx="4846320" cy="246221"/>
          </a:xfrm>
          <a:prstGeom prst="rect">
            <a:avLst/>
          </a:prstGeom>
          <a:solidFill>
            <a:srgbClr val="000000">
              <a:alpha val="5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B70FE4C9-81FD-FF47-A0F4-4919CEA2CF26}"/>
              </a:ext>
            </a:extLst>
          </p:cNvPr>
          <p:cNvSpPr txBox="1"/>
          <p:nvPr/>
        </p:nvSpPr>
        <p:spPr>
          <a:xfrm>
            <a:off x="2468036" y="5298885"/>
            <a:ext cx="2478564" cy="246221"/>
          </a:xfrm>
          <a:prstGeom prst="rect">
            <a:avLst/>
          </a:prstGeom>
          <a:noFill/>
          <a:ln>
            <a:noFill/>
          </a:ln>
        </p:spPr>
        <p:txBody>
          <a:bodyPr wrap="none" rtlCol="0" anchor="ctr" anchorCtr="0">
            <a:spAutoFit/>
          </a:bodyPr>
          <a:lstStyle/>
          <a:p>
            <a:pPr algn="ctr"/>
            <a:r>
              <a:rPr lang="en-US" sz="1000" b="1">
                <a:solidFill>
                  <a:schemeClr val="bg1"/>
                </a:solidFill>
                <a:latin typeface="Avenir Next Demi Bold" panose="020B0503020202020204" pitchFamily="34" charset="0"/>
                <a:ea typeface="Montserrat" charset="0"/>
                <a:cs typeface="Montserrat" charset="0"/>
              </a:rPr>
              <a:t>JAPAN</a:t>
            </a:r>
            <a:r>
              <a:rPr lang="en-US" sz="1000">
                <a:solidFill>
                  <a:schemeClr val="bg1"/>
                </a:solidFill>
                <a:latin typeface="Avenir Next Medium" panose="020B0503020202020204" pitchFamily="34" charset="0"/>
                <a:ea typeface="Montserrat" charset="0"/>
                <a:cs typeface="Montserrat" charset="0"/>
              </a:rPr>
              <a:t> - CloudNativeDays Tokyo 2019</a:t>
            </a:r>
          </a:p>
        </p:txBody>
      </p:sp>
      <p:pic>
        <p:nvPicPr>
          <p:cNvPr id="8" name="Picture 7">
            <a:extLst>
              <a:ext uri="{FF2B5EF4-FFF2-40B4-BE49-F238E27FC236}">
                <a16:creationId xmlns:a16="http://schemas.microsoft.com/office/drawing/2014/main" id="{50E7C2F5-B202-224D-B43E-2F6F292F8F8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245900" y="3972739"/>
            <a:ext cx="4846320" cy="158278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D732300D-4B55-D247-A36D-803BF98981FE}"/>
              </a:ext>
            </a:extLst>
          </p:cNvPr>
          <p:cNvSpPr/>
          <p:nvPr/>
        </p:nvSpPr>
        <p:spPr>
          <a:xfrm>
            <a:off x="6245900" y="5309299"/>
            <a:ext cx="4846320" cy="246221"/>
          </a:xfrm>
          <a:prstGeom prst="rect">
            <a:avLst/>
          </a:prstGeom>
          <a:solidFill>
            <a:srgbClr val="000000">
              <a:alpha val="5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EDA6F9C8-3A7F-6F4E-B149-5243235E04B7}"/>
              </a:ext>
            </a:extLst>
          </p:cNvPr>
          <p:cNvSpPr txBox="1"/>
          <p:nvPr/>
        </p:nvSpPr>
        <p:spPr>
          <a:xfrm>
            <a:off x="7279903" y="5305451"/>
            <a:ext cx="2778325" cy="246221"/>
          </a:xfrm>
          <a:prstGeom prst="rect">
            <a:avLst/>
          </a:prstGeom>
          <a:noFill/>
        </p:spPr>
        <p:txBody>
          <a:bodyPr wrap="none" rtlCol="0" anchor="ctr" anchorCtr="0">
            <a:spAutoFit/>
          </a:bodyPr>
          <a:lstStyle/>
          <a:p>
            <a:pPr algn="ctr"/>
            <a:r>
              <a:rPr lang="en-US" sz="1000" b="1">
                <a:solidFill>
                  <a:schemeClr val="bg1"/>
                </a:solidFill>
                <a:latin typeface="Avenir Next Demi Bold" panose="020B0503020202020204" pitchFamily="34" charset="0"/>
                <a:ea typeface="Montserrat" charset="0"/>
                <a:cs typeface="Montserrat" charset="0"/>
              </a:rPr>
              <a:t>INDIA</a:t>
            </a:r>
            <a:r>
              <a:rPr lang="en-US" sz="1000">
                <a:solidFill>
                  <a:schemeClr val="bg1"/>
                </a:solidFill>
                <a:latin typeface="Avenir Next Medium" panose="020B0503020202020204" pitchFamily="34" charset="0"/>
                <a:ea typeface="Montserrat" charset="0"/>
                <a:cs typeface="Montserrat" charset="0"/>
              </a:rPr>
              <a:t> - Open Source India, Bengaluru 2019</a:t>
            </a:r>
          </a:p>
        </p:txBody>
      </p:sp>
      <p:pic>
        <p:nvPicPr>
          <p:cNvPr id="18" name="Picture 17">
            <a:extLst>
              <a:ext uri="{FF2B5EF4-FFF2-40B4-BE49-F238E27FC236}">
                <a16:creationId xmlns:a16="http://schemas.microsoft.com/office/drawing/2014/main" id="{5A8886CA-595B-4341-B293-131DCBC1BE04}"/>
              </a:ext>
            </a:extLst>
          </p:cNvPr>
          <p:cNvPicPr>
            <a:picLocks noChangeAspect="1"/>
          </p:cNvPicPr>
          <p:nvPr/>
        </p:nvPicPr>
        <p:blipFill rotWithShape="1">
          <a:blip r:embed="rId7" cstate="hqprint">
            <a:extLst>
              <a:ext uri="{BEBA8EAE-BF5A-486C-A8C5-ECC9F3942E4B}">
                <a14:imgProps xmlns:a14="http://schemas.microsoft.com/office/drawing/2010/main">
                  <a14:imgLayer>
                    <a14:imgEffect>
                      <a14:colorTemperature colorTemp="47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45900" y="2297009"/>
            <a:ext cx="4846320" cy="1582509"/>
          </a:xfrm>
          <a:prstGeom prst="rect">
            <a:avLst/>
          </a:prstGeom>
        </p:spPr>
      </p:pic>
      <p:sp>
        <p:nvSpPr>
          <p:cNvPr id="21" name="Rectangle 20">
            <a:extLst>
              <a:ext uri="{FF2B5EF4-FFF2-40B4-BE49-F238E27FC236}">
                <a16:creationId xmlns:a16="http://schemas.microsoft.com/office/drawing/2014/main" id="{87B80D14-379E-AC4C-8546-D3D1D6ECF5F7}"/>
              </a:ext>
            </a:extLst>
          </p:cNvPr>
          <p:cNvSpPr/>
          <p:nvPr/>
        </p:nvSpPr>
        <p:spPr>
          <a:xfrm>
            <a:off x="6245900" y="3633297"/>
            <a:ext cx="4846320" cy="246221"/>
          </a:xfrm>
          <a:prstGeom prst="rect">
            <a:avLst/>
          </a:prstGeom>
          <a:solidFill>
            <a:srgbClr val="000000">
              <a:alpha val="5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7AAD24C2-DDE6-7841-8EA4-6AA8219524C2}"/>
              </a:ext>
            </a:extLst>
          </p:cNvPr>
          <p:cNvSpPr txBox="1"/>
          <p:nvPr/>
        </p:nvSpPr>
        <p:spPr>
          <a:xfrm>
            <a:off x="7575656" y="3629449"/>
            <a:ext cx="2186817" cy="246221"/>
          </a:xfrm>
          <a:prstGeom prst="rect">
            <a:avLst/>
          </a:prstGeom>
          <a:noFill/>
        </p:spPr>
        <p:txBody>
          <a:bodyPr wrap="none" rtlCol="0" anchor="ctr" anchorCtr="0">
            <a:spAutoFit/>
          </a:bodyPr>
          <a:lstStyle/>
          <a:p>
            <a:pPr algn="ctr"/>
            <a:r>
              <a:rPr lang="en-US" sz="1000" b="1">
                <a:solidFill>
                  <a:schemeClr val="bg1"/>
                </a:solidFill>
                <a:latin typeface="Avenir Next Demi Bold" panose="020B0503020202020204" pitchFamily="34" charset="0"/>
                <a:ea typeface="Montserrat" charset="0"/>
                <a:cs typeface="Montserrat" charset="0"/>
              </a:rPr>
              <a:t>CHINA</a:t>
            </a:r>
            <a:r>
              <a:rPr lang="en-US" sz="1000">
                <a:solidFill>
                  <a:schemeClr val="bg1"/>
                </a:solidFill>
                <a:latin typeface="Avenir Next Medium" panose="020B0503020202020204" pitchFamily="34" charset="0"/>
                <a:ea typeface="Montserrat" charset="0"/>
                <a:cs typeface="Montserrat" charset="0"/>
              </a:rPr>
              <a:t> - KubeCon Shanghai 2019</a:t>
            </a:r>
          </a:p>
        </p:txBody>
      </p:sp>
      <p:sp>
        <p:nvSpPr>
          <p:cNvPr id="24" name="Title 1">
            <a:extLst>
              <a:ext uri="{FF2B5EF4-FFF2-40B4-BE49-F238E27FC236}">
                <a16:creationId xmlns:a16="http://schemas.microsoft.com/office/drawing/2014/main" id="{CA6A5D34-32D5-804F-AF06-E16AF921E12C}"/>
              </a:ext>
            </a:extLst>
          </p:cNvPr>
          <p:cNvSpPr txBox="1">
            <a:spLocks/>
          </p:cNvSpPr>
          <p:nvPr/>
        </p:nvSpPr>
        <p:spPr>
          <a:xfrm>
            <a:off x="1284156" y="970039"/>
            <a:ext cx="4719403" cy="1233747"/>
          </a:xfrm>
          <a:prstGeom prst="rect">
            <a:avLst/>
          </a:prstGeom>
        </p:spPr>
        <p:txBody>
          <a:bodyPr/>
          <a:lstStyle>
            <a:lvl1pPr algn="ctr" defTabSz="914400" rtl="0" eaLnBrk="1" latinLnBrk="0" hangingPunct="1">
              <a:lnSpc>
                <a:spcPct val="90000"/>
              </a:lnSpc>
              <a:spcBef>
                <a:spcPct val="0"/>
              </a:spcBef>
              <a:buNone/>
              <a:defRPr sz="2400" b="0" i="0" kern="1200" cap="all" spc="200" baseline="0">
                <a:solidFill>
                  <a:srgbClr val="262626"/>
                </a:solidFill>
                <a:latin typeface="Avenir Next Regular" panose="020B0503020202020204" pitchFamily="34" charset="0"/>
                <a:ea typeface="+mj-ea"/>
                <a:cs typeface="+mj-cs"/>
              </a:defRPr>
            </a:lvl1pPr>
          </a:lstStyle>
          <a:p>
            <a:pPr algn="l">
              <a:lnSpc>
                <a:spcPct val="100000"/>
              </a:lnSpc>
            </a:pPr>
            <a:r>
              <a:rPr lang="en-US" b="1" spc="600">
                <a:latin typeface="Avenir Next Demi Bold" panose="020B0503020202020204" pitchFamily="34" charset="0"/>
              </a:rPr>
              <a:t>SODA </a:t>
            </a:r>
            <a:br>
              <a:rPr lang="en-US" b="1" spc="600">
                <a:latin typeface="Avenir Next Demi Bold" panose="020B0503020202020204" pitchFamily="34" charset="0"/>
              </a:rPr>
            </a:br>
            <a:r>
              <a:rPr lang="en-US" b="1" spc="600">
                <a:latin typeface="Avenir Next Demi Bold" panose="020B0503020202020204" pitchFamily="34" charset="0"/>
              </a:rPr>
              <a:t>GLOBAL COMMUNITIES</a:t>
            </a:r>
          </a:p>
        </p:txBody>
      </p:sp>
      <p:sp>
        <p:nvSpPr>
          <p:cNvPr id="26" name="Rectangle 25">
            <a:extLst>
              <a:ext uri="{FF2B5EF4-FFF2-40B4-BE49-F238E27FC236}">
                <a16:creationId xmlns:a16="http://schemas.microsoft.com/office/drawing/2014/main" id="{95D532B1-B0EA-F54D-9E56-396217E15868}"/>
              </a:ext>
            </a:extLst>
          </p:cNvPr>
          <p:cNvSpPr/>
          <p:nvPr/>
        </p:nvSpPr>
        <p:spPr>
          <a:xfrm>
            <a:off x="6245900" y="749508"/>
            <a:ext cx="4846320" cy="1454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sz="1200">
                <a:solidFill>
                  <a:schemeClr val="bg1">
                    <a:lumMod val="50000"/>
                  </a:schemeClr>
                </a:solidFill>
                <a:latin typeface="Avenir Next" panose="020B0503020202020204" pitchFamily="34" charset="0"/>
              </a:rPr>
              <a:t>SODA communities are slowly growing around the world with strong communities in Japan, China, and India holding regular meetups. Our goal is to grow in Europe and N. America in the near future. </a:t>
            </a:r>
          </a:p>
        </p:txBody>
      </p:sp>
      <p:graphicFrame>
        <p:nvGraphicFramePr>
          <p:cNvPr id="16" name="Diagram 15">
            <a:extLst>
              <a:ext uri="{FF2B5EF4-FFF2-40B4-BE49-F238E27FC236}">
                <a16:creationId xmlns:a16="http://schemas.microsoft.com/office/drawing/2014/main" id="{35069E62-AD12-4510-AFF9-635C8E2F0B19}"/>
              </a:ext>
            </a:extLst>
          </p:cNvPr>
          <p:cNvGraphicFramePr/>
          <p:nvPr>
            <p:extLst>
              <p:ext uri="{D42A27DB-BD31-4B8C-83A1-F6EECF244321}">
                <p14:modId xmlns:p14="http://schemas.microsoft.com/office/powerpoint/2010/main" val="2717831933"/>
              </p:ext>
            </p:extLst>
          </p:nvPr>
        </p:nvGraphicFramePr>
        <p:xfrm>
          <a:off x="1" y="6261926"/>
          <a:ext cx="5892800"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6649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A1A2-2236-8A48-BEDC-08A7BFA1E2CC}"/>
              </a:ext>
            </a:extLst>
          </p:cNvPr>
          <p:cNvSpPr>
            <a:spLocks noGrp="1"/>
          </p:cNvSpPr>
          <p:nvPr>
            <p:ph type="title"/>
          </p:nvPr>
        </p:nvSpPr>
        <p:spPr>
          <a:xfrm>
            <a:off x="838200" y="487680"/>
            <a:ext cx="10515600" cy="645846"/>
          </a:xfrm>
        </p:spPr>
        <p:txBody>
          <a:bodyPr vert="horz" lIns="91440" tIns="45720" rIns="91440" bIns="45720" rtlCol="0" anchor="ctr">
            <a:normAutofit/>
          </a:bodyPr>
          <a:lstStyle/>
          <a:p>
            <a:pPr algn="ctr"/>
            <a:r>
              <a:rPr lang="en-US" b="1" spc="300">
                <a:solidFill>
                  <a:schemeClr val="tx2"/>
                </a:solidFill>
                <a:latin typeface="Avenir Next Demi Bold" panose="020B0503020202020204"/>
              </a:rPr>
              <a:t>UPCOMING EVENTS</a:t>
            </a:r>
          </a:p>
        </p:txBody>
      </p:sp>
      <p:sp>
        <p:nvSpPr>
          <p:cNvPr id="3" name="Content Placeholder 2">
            <a:extLst>
              <a:ext uri="{FF2B5EF4-FFF2-40B4-BE49-F238E27FC236}">
                <a16:creationId xmlns:a16="http://schemas.microsoft.com/office/drawing/2014/main" id="{5090F0CA-55F3-1D46-BE80-DB87E9574242}"/>
              </a:ext>
            </a:extLst>
          </p:cNvPr>
          <p:cNvSpPr>
            <a:spLocks noGrp="1"/>
          </p:cNvSpPr>
          <p:nvPr>
            <p:ph idx="1"/>
          </p:nvPr>
        </p:nvSpPr>
        <p:spPr>
          <a:xfrm>
            <a:off x="838200" y="1522057"/>
            <a:ext cx="10515600" cy="4351338"/>
          </a:xfrm>
        </p:spPr>
        <p:txBody>
          <a:bodyPr>
            <a:normAutofit fontScale="92500" lnSpcReduction="10000"/>
          </a:bodyPr>
          <a:lstStyle/>
          <a:p>
            <a:r>
              <a:rPr lang="en-US" sz="1600"/>
              <a:t>Forums and Sponsorships</a:t>
            </a:r>
          </a:p>
          <a:p>
            <a:pPr lvl="1"/>
            <a:r>
              <a:rPr lang="en-US" sz="1400" b="1">
                <a:latin typeface="Avenir Next Demi Bold" panose="020B0503020202020204" pitchFamily="34" charset="0"/>
              </a:rPr>
              <a:t>Q3</a:t>
            </a:r>
          </a:p>
          <a:p>
            <a:pPr lvl="2"/>
            <a:r>
              <a:rPr lang="en-US" sz="1500" b="1">
                <a:solidFill>
                  <a:schemeClr val="tx2"/>
                </a:solidFill>
                <a:latin typeface="Avenir Next Demi Bold" panose="020B0503020202020204" pitchFamily="34" charset="0"/>
              </a:rPr>
              <a:t>SODA Launch  - OSS N. America (virtual)	6/29–7/2 	(Keynote + SODA Forum + Talk)</a:t>
            </a:r>
          </a:p>
          <a:p>
            <a:pPr lvl="2"/>
            <a:r>
              <a:rPr lang="en-US" sz="1200"/>
              <a:t>SODA Day at Microsoft, Bengaluru		8/20</a:t>
            </a:r>
          </a:p>
          <a:p>
            <a:pPr lvl="2"/>
            <a:r>
              <a:rPr lang="en-US" sz="1200"/>
              <a:t>Cloud Native Days, Tokyo		9/8-9/9 </a:t>
            </a:r>
          </a:p>
          <a:p>
            <a:pPr lvl="2"/>
            <a:r>
              <a:rPr lang="en-US" sz="1200" b="1">
                <a:latin typeface="Avenir Next Demi Bold" panose="020B0503020202020204" pitchFamily="34" charset="0"/>
              </a:rPr>
              <a:t>SODA Forum Europe - K8S Day, London 	9/3-9/4	</a:t>
            </a:r>
          </a:p>
          <a:p>
            <a:pPr lvl="2"/>
            <a:r>
              <a:rPr lang="en-US" sz="1200" b="1">
                <a:latin typeface="Avenir Next Demi Bold" panose="020B0503020202020204" pitchFamily="34" charset="0"/>
              </a:rPr>
              <a:t>SODA Forum Japan - OSS Japan 		9/15-9/16 </a:t>
            </a:r>
          </a:p>
          <a:p>
            <a:pPr lvl="2"/>
            <a:r>
              <a:rPr lang="en-US" sz="1200"/>
              <a:t>SNIA SDC, Santa Clara			9/21-9/24</a:t>
            </a:r>
          </a:p>
          <a:p>
            <a:pPr lvl="1"/>
            <a:r>
              <a:rPr lang="en-US" sz="1400" b="1">
                <a:latin typeface="Avenir Next Demi Bold" panose="020B0503020202020204" pitchFamily="34" charset="0"/>
              </a:rPr>
              <a:t>Q4</a:t>
            </a:r>
          </a:p>
          <a:p>
            <a:pPr lvl="2"/>
            <a:r>
              <a:rPr lang="en-US" sz="1200" b="1">
                <a:latin typeface="Avenir Next Demi Bold" panose="020B0503020202020204" pitchFamily="34" charset="0"/>
              </a:rPr>
              <a:t>SODA Forum India – Open Source India 	10/8-10/9</a:t>
            </a:r>
          </a:p>
          <a:p>
            <a:pPr lvl="2"/>
            <a:r>
              <a:rPr lang="en-US" sz="1200"/>
              <a:t>Open Infrastructure Summit, Berlin		10/19-10/23</a:t>
            </a:r>
          </a:p>
          <a:p>
            <a:pPr lvl="2"/>
            <a:r>
              <a:rPr lang="en-US" sz="1200"/>
              <a:t>SNIA SDC India, Bengaluru		10/20</a:t>
            </a:r>
          </a:p>
          <a:p>
            <a:pPr lvl="2"/>
            <a:r>
              <a:rPr lang="en-US" sz="1200"/>
              <a:t>OSS Europe, Dublin			10/26-10/28</a:t>
            </a:r>
          </a:p>
          <a:p>
            <a:pPr lvl="2"/>
            <a:r>
              <a:rPr lang="en-US" sz="1200" b="1">
                <a:latin typeface="Avenir Next Demi Bold" panose="020B0503020202020204" pitchFamily="34" charset="0"/>
              </a:rPr>
              <a:t>SODA Forum US – KubeCon Boston 		11/17-11/20</a:t>
            </a:r>
          </a:p>
          <a:p>
            <a:pPr lvl="2"/>
            <a:r>
              <a:rPr lang="en-US" sz="1200"/>
              <a:t>LF Member Forum, Tokyo 		12/3</a:t>
            </a:r>
            <a:br>
              <a:rPr lang="en-US" sz="1200"/>
            </a:br>
            <a:endParaRPr lang="en-US" sz="1200"/>
          </a:p>
          <a:p>
            <a:pPr lvl="1"/>
            <a:endParaRPr lang="en-US" sz="1400"/>
          </a:p>
          <a:p>
            <a:r>
              <a:rPr lang="en-US" sz="1600"/>
              <a:t>Webinars and Meetups</a:t>
            </a:r>
          </a:p>
          <a:p>
            <a:pPr lvl="1"/>
            <a:r>
              <a:rPr lang="en-US" sz="1400"/>
              <a:t>Japan, China, India - Q3 and Q4</a:t>
            </a:r>
          </a:p>
          <a:p>
            <a:endParaRPr lang="en-US" sz="1600"/>
          </a:p>
          <a:p>
            <a:pPr marL="228600" lvl="1" indent="0">
              <a:buNone/>
            </a:pPr>
            <a:endParaRPr lang="en-US" sz="1400"/>
          </a:p>
          <a:p>
            <a:pPr lvl="1"/>
            <a:endParaRPr lang="en-US" sz="1400"/>
          </a:p>
        </p:txBody>
      </p:sp>
      <p:graphicFrame>
        <p:nvGraphicFramePr>
          <p:cNvPr id="4" name="Diagram 3">
            <a:extLst>
              <a:ext uri="{FF2B5EF4-FFF2-40B4-BE49-F238E27FC236}">
                <a16:creationId xmlns:a16="http://schemas.microsoft.com/office/drawing/2014/main" id="{EF507219-745B-4A7A-83B5-42D3D4A513FA}"/>
              </a:ext>
            </a:extLst>
          </p:cNvPr>
          <p:cNvGraphicFramePr/>
          <p:nvPr>
            <p:extLst>
              <p:ext uri="{D42A27DB-BD31-4B8C-83A1-F6EECF244321}">
                <p14:modId xmlns:p14="http://schemas.microsoft.com/office/powerpoint/2010/main" val="259627666"/>
              </p:ext>
            </p:extLst>
          </p:nvPr>
        </p:nvGraphicFramePr>
        <p:xfrm>
          <a:off x="1" y="6261926"/>
          <a:ext cx="583184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0931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5F98A59-8015-274E-804B-242D8120F7A7}"/>
              </a:ext>
            </a:extLst>
          </p:cNvPr>
          <p:cNvSpPr txBox="1">
            <a:spLocks/>
          </p:cNvSpPr>
          <p:nvPr/>
        </p:nvSpPr>
        <p:spPr>
          <a:xfrm>
            <a:off x="1009758" y="749508"/>
            <a:ext cx="4719403" cy="1233747"/>
          </a:xfrm>
          <a:prstGeom prst="rect">
            <a:avLst/>
          </a:prstGeom>
        </p:spPr>
        <p:txBody>
          <a:bodyPr anchor="t"/>
          <a:lstStyle>
            <a:lvl1pPr algn="ctr" defTabSz="914400" rtl="0" eaLnBrk="1" latinLnBrk="0" hangingPunct="1">
              <a:lnSpc>
                <a:spcPct val="90000"/>
              </a:lnSpc>
              <a:spcBef>
                <a:spcPct val="0"/>
              </a:spcBef>
              <a:buNone/>
              <a:defRPr sz="2400" b="0" i="0" kern="1200" cap="all" spc="200" baseline="0">
                <a:solidFill>
                  <a:srgbClr val="262626"/>
                </a:solidFill>
                <a:latin typeface="Avenir Next Regular" panose="020B0503020202020204" pitchFamily="34" charset="0"/>
                <a:ea typeface="+mj-ea"/>
                <a:cs typeface="+mj-cs"/>
              </a:defRPr>
            </a:lvl1pPr>
          </a:lstStyle>
          <a:p>
            <a:pPr algn="l">
              <a:lnSpc>
                <a:spcPct val="100000"/>
              </a:lnSpc>
            </a:pPr>
            <a:r>
              <a:rPr lang="en-US" b="1" spc="600">
                <a:latin typeface="Avenir Next Demi Bold" panose="020B0503020202020204" pitchFamily="34" charset="0"/>
              </a:rPr>
              <a:t>Soda forum +</a:t>
            </a:r>
            <a:br>
              <a:rPr lang="en-US" b="1" spc="600">
                <a:latin typeface="Avenir Next Demi Bold" panose="020B0503020202020204" pitchFamily="34" charset="0"/>
              </a:rPr>
            </a:br>
            <a:r>
              <a:rPr lang="en-US" b="1" spc="600">
                <a:latin typeface="Avenir Next Demi Bold" panose="020B0503020202020204" pitchFamily="34" charset="0"/>
              </a:rPr>
              <a:t>SODA FORMATION</a:t>
            </a:r>
          </a:p>
        </p:txBody>
      </p:sp>
      <p:sp>
        <p:nvSpPr>
          <p:cNvPr id="14" name="Rectangle 13">
            <a:extLst>
              <a:ext uri="{FF2B5EF4-FFF2-40B4-BE49-F238E27FC236}">
                <a16:creationId xmlns:a16="http://schemas.microsoft.com/office/drawing/2014/main" id="{61DAD0C2-07D2-6E42-9863-5A811D905773}"/>
              </a:ext>
            </a:extLst>
          </p:cNvPr>
          <p:cNvSpPr/>
          <p:nvPr/>
        </p:nvSpPr>
        <p:spPr>
          <a:xfrm>
            <a:off x="5876144" y="599608"/>
            <a:ext cx="5306098" cy="1454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a:solidFill>
                  <a:schemeClr val="tx1"/>
                </a:solidFill>
                <a:latin typeface="Avenir Next" panose="020B0503020202020204" pitchFamily="34" charset="0"/>
              </a:rPr>
              <a:t>TOKYO CONFERENCE CENTER, SHINAGAWA. DEC 17, 2019</a:t>
            </a:r>
          </a:p>
          <a:p>
            <a:pPr algn="just">
              <a:lnSpc>
                <a:spcPct val="150000"/>
              </a:lnSpc>
            </a:pPr>
            <a:r>
              <a:rPr lang="en-US" sz="1200">
                <a:solidFill>
                  <a:schemeClr val="bg1">
                    <a:lumMod val="50000"/>
                  </a:schemeClr>
                </a:solidFill>
                <a:latin typeface="Avenir Next" panose="020B0503020202020204" pitchFamily="34" charset="0"/>
              </a:rPr>
              <a:t>Representatives from over 25 organizations participated in the SODA Formation Meeting hosted by Sony at their Tokyo HQ. SODA Forum was at full house with presentations from Fujitsu, Huawei, Intel, NTT Coms, Scality, Sony, Toyota, Yahoo Japan, and other SODA members.</a:t>
            </a:r>
          </a:p>
        </p:txBody>
      </p:sp>
      <p:pic>
        <p:nvPicPr>
          <p:cNvPr id="17" name="Picture 16">
            <a:extLst>
              <a:ext uri="{FF2B5EF4-FFF2-40B4-BE49-F238E27FC236}">
                <a16:creationId xmlns:a16="http://schemas.microsoft.com/office/drawing/2014/main" id="{5BB55777-9519-F441-B051-7AE037EF745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89292" y="2153407"/>
            <a:ext cx="8213414" cy="3917608"/>
          </a:xfrm>
          <a:prstGeom prst="rect">
            <a:avLst/>
          </a:prstGeom>
        </p:spPr>
      </p:pic>
      <p:pic>
        <p:nvPicPr>
          <p:cNvPr id="24" name="Picture 23">
            <a:extLst>
              <a:ext uri="{FF2B5EF4-FFF2-40B4-BE49-F238E27FC236}">
                <a16:creationId xmlns:a16="http://schemas.microsoft.com/office/drawing/2014/main" id="{25B44702-4477-9946-8805-9D9AF65FB23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9757" y="3485181"/>
            <a:ext cx="914400" cy="594360"/>
          </a:xfrm>
          <a:prstGeom prst="rect">
            <a:avLst/>
          </a:prstGeom>
        </p:spPr>
      </p:pic>
      <p:pic>
        <p:nvPicPr>
          <p:cNvPr id="25" name="Picture 24">
            <a:extLst>
              <a:ext uri="{FF2B5EF4-FFF2-40B4-BE49-F238E27FC236}">
                <a16:creationId xmlns:a16="http://schemas.microsoft.com/office/drawing/2014/main" id="{3FFEB275-68F1-9648-9036-0C8DF811C99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09757" y="2153407"/>
            <a:ext cx="914400" cy="594360"/>
          </a:xfrm>
          <a:prstGeom prst="rect">
            <a:avLst/>
          </a:prstGeom>
        </p:spPr>
      </p:pic>
      <p:pic>
        <p:nvPicPr>
          <p:cNvPr id="27" name="Picture 26">
            <a:extLst>
              <a:ext uri="{FF2B5EF4-FFF2-40B4-BE49-F238E27FC236}">
                <a16:creationId xmlns:a16="http://schemas.microsoft.com/office/drawing/2014/main" id="{B5989841-F373-1C41-A6FE-A35D7A42B2F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09757" y="4807916"/>
            <a:ext cx="914400" cy="594360"/>
          </a:xfrm>
          <a:prstGeom prst="rect">
            <a:avLst/>
          </a:prstGeom>
        </p:spPr>
      </p:pic>
      <p:pic>
        <p:nvPicPr>
          <p:cNvPr id="9" name="Picture 8">
            <a:extLst>
              <a:ext uri="{FF2B5EF4-FFF2-40B4-BE49-F238E27FC236}">
                <a16:creationId xmlns:a16="http://schemas.microsoft.com/office/drawing/2014/main" id="{981B3542-3D0D-BF4E-90E2-C20AF554A55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09757" y="4139176"/>
            <a:ext cx="914400" cy="609105"/>
          </a:xfrm>
          <a:prstGeom prst="rect">
            <a:avLst/>
          </a:prstGeom>
        </p:spPr>
      </p:pic>
      <p:pic>
        <p:nvPicPr>
          <p:cNvPr id="10" name="Picture 9">
            <a:extLst>
              <a:ext uri="{FF2B5EF4-FFF2-40B4-BE49-F238E27FC236}">
                <a16:creationId xmlns:a16="http://schemas.microsoft.com/office/drawing/2014/main" id="{33DC9240-B5BD-3948-B495-800B49F1AE0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9757" y="5461909"/>
            <a:ext cx="914400" cy="609105"/>
          </a:xfrm>
          <a:prstGeom prst="rect">
            <a:avLst/>
          </a:prstGeom>
        </p:spPr>
      </p:pic>
      <p:pic>
        <p:nvPicPr>
          <p:cNvPr id="11" name="Picture 10">
            <a:extLst>
              <a:ext uri="{FF2B5EF4-FFF2-40B4-BE49-F238E27FC236}">
                <a16:creationId xmlns:a16="http://schemas.microsoft.com/office/drawing/2014/main" id="{CFF1972A-66ED-A94B-946C-9941520CAC7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267842" y="2153407"/>
            <a:ext cx="914400" cy="609600"/>
          </a:xfrm>
          <a:prstGeom prst="rect">
            <a:avLst/>
          </a:prstGeom>
        </p:spPr>
      </p:pic>
      <p:pic>
        <p:nvPicPr>
          <p:cNvPr id="12" name="Picture 11">
            <a:extLst>
              <a:ext uri="{FF2B5EF4-FFF2-40B4-BE49-F238E27FC236}">
                <a16:creationId xmlns:a16="http://schemas.microsoft.com/office/drawing/2014/main" id="{C530E251-9618-824C-AACE-B494CAF4C21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267842" y="5461910"/>
            <a:ext cx="914400" cy="609105"/>
          </a:xfrm>
          <a:prstGeom prst="rect">
            <a:avLst/>
          </a:prstGeom>
        </p:spPr>
      </p:pic>
      <p:pic>
        <p:nvPicPr>
          <p:cNvPr id="15" name="Picture 14">
            <a:extLst>
              <a:ext uri="{FF2B5EF4-FFF2-40B4-BE49-F238E27FC236}">
                <a16:creationId xmlns:a16="http://schemas.microsoft.com/office/drawing/2014/main" id="{390F933F-BEA7-3B45-B875-62B93C14DD2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09757" y="2816441"/>
            <a:ext cx="914400" cy="609105"/>
          </a:xfrm>
          <a:prstGeom prst="rect">
            <a:avLst/>
          </a:prstGeom>
        </p:spPr>
      </p:pic>
      <p:pic>
        <p:nvPicPr>
          <p:cNvPr id="18" name="Picture 17">
            <a:extLst>
              <a:ext uri="{FF2B5EF4-FFF2-40B4-BE49-F238E27FC236}">
                <a16:creationId xmlns:a16="http://schemas.microsoft.com/office/drawing/2014/main" id="{C648ADDD-ECC1-EE45-B765-547A6C0964CC}"/>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267842" y="2815307"/>
            <a:ext cx="914400" cy="609317"/>
          </a:xfrm>
          <a:prstGeom prst="rect">
            <a:avLst/>
          </a:prstGeom>
        </p:spPr>
      </p:pic>
      <p:pic>
        <p:nvPicPr>
          <p:cNvPr id="19" name="Picture 18">
            <a:extLst>
              <a:ext uri="{FF2B5EF4-FFF2-40B4-BE49-F238E27FC236}">
                <a16:creationId xmlns:a16="http://schemas.microsoft.com/office/drawing/2014/main" id="{A103D679-8585-7F49-82F4-E829C809CA0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267842" y="4800507"/>
            <a:ext cx="914400" cy="609105"/>
          </a:xfrm>
          <a:prstGeom prst="rect">
            <a:avLst/>
          </a:prstGeom>
        </p:spPr>
      </p:pic>
      <p:pic>
        <p:nvPicPr>
          <p:cNvPr id="22" name="Picture 21">
            <a:extLst>
              <a:ext uri="{FF2B5EF4-FFF2-40B4-BE49-F238E27FC236}">
                <a16:creationId xmlns:a16="http://schemas.microsoft.com/office/drawing/2014/main" id="{1AF61665-5933-2247-B91A-537B0242721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267842" y="4138329"/>
            <a:ext cx="914400" cy="609878"/>
          </a:xfrm>
          <a:prstGeom prst="rect">
            <a:avLst/>
          </a:prstGeom>
        </p:spPr>
      </p:pic>
      <p:pic>
        <p:nvPicPr>
          <p:cNvPr id="26" name="Picture 25">
            <a:extLst>
              <a:ext uri="{FF2B5EF4-FFF2-40B4-BE49-F238E27FC236}">
                <a16:creationId xmlns:a16="http://schemas.microsoft.com/office/drawing/2014/main" id="{274A363D-26BA-204B-8EF4-DEB3910183F8}"/>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267842" y="3476924"/>
            <a:ext cx="914400" cy="609105"/>
          </a:xfrm>
          <a:prstGeom prst="rect">
            <a:avLst/>
          </a:prstGeom>
        </p:spPr>
      </p:pic>
      <p:graphicFrame>
        <p:nvGraphicFramePr>
          <p:cNvPr id="20" name="Diagram 19">
            <a:extLst>
              <a:ext uri="{FF2B5EF4-FFF2-40B4-BE49-F238E27FC236}">
                <a16:creationId xmlns:a16="http://schemas.microsoft.com/office/drawing/2014/main" id="{C4708C97-B524-4A53-A273-AA922D2E31EC}"/>
              </a:ext>
            </a:extLst>
          </p:cNvPr>
          <p:cNvGraphicFramePr/>
          <p:nvPr>
            <p:extLst>
              <p:ext uri="{D42A27DB-BD31-4B8C-83A1-F6EECF244321}">
                <p14:modId xmlns:p14="http://schemas.microsoft.com/office/powerpoint/2010/main" val="3378183271"/>
              </p:ext>
            </p:extLst>
          </p:nvPr>
        </p:nvGraphicFramePr>
        <p:xfrm>
          <a:off x="1" y="6261926"/>
          <a:ext cx="5801360" cy="37594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238969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F8E92C-032A-E645-9530-B755620E09F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09758" y="2203786"/>
            <a:ext cx="8213413" cy="3867229"/>
          </a:xfrm>
          <a:prstGeom prst="rect">
            <a:avLst/>
          </a:prstGeom>
        </p:spPr>
      </p:pic>
      <p:sp>
        <p:nvSpPr>
          <p:cNvPr id="13" name="Title 1">
            <a:extLst>
              <a:ext uri="{FF2B5EF4-FFF2-40B4-BE49-F238E27FC236}">
                <a16:creationId xmlns:a16="http://schemas.microsoft.com/office/drawing/2014/main" id="{A5F98A59-8015-274E-804B-242D8120F7A7}"/>
              </a:ext>
            </a:extLst>
          </p:cNvPr>
          <p:cNvSpPr txBox="1">
            <a:spLocks/>
          </p:cNvSpPr>
          <p:nvPr/>
        </p:nvSpPr>
        <p:spPr>
          <a:xfrm>
            <a:off x="1009758" y="749508"/>
            <a:ext cx="4719403" cy="1233747"/>
          </a:xfrm>
          <a:prstGeom prst="rect">
            <a:avLst/>
          </a:prstGeom>
        </p:spPr>
        <p:txBody>
          <a:bodyPr anchor="t"/>
          <a:lstStyle>
            <a:lvl1pPr algn="ctr" defTabSz="914400" rtl="0" eaLnBrk="1" latinLnBrk="0" hangingPunct="1">
              <a:lnSpc>
                <a:spcPct val="90000"/>
              </a:lnSpc>
              <a:spcBef>
                <a:spcPct val="0"/>
              </a:spcBef>
              <a:buNone/>
              <a:defRPr sz="2400" b="0" i="0" kern="1200" cap="all" spc="200" baseline="0">
                <a:solidFill>
                  <a:srgbClr val="262626"/>
                </a:solidFill>
                <a:latin typeface="Avenir Next Regular" panose="020B0503020202020204" pitchFamily="34" charset="0"/>
                <a:ea typeface="+mj-ea"/>
                <a:cs typeface="+mj-cs"/>
              </a:defRPr>
            </a:lvl1pPr>
          </a:lstStyle>
          <a:p>
            <a:pPr algn="l">
              <a:lnSpc>
                <a:spcPct val="100000"/>
              </a:lnSpc>
            </a:pPr>
            <a:r>
              <a:rPr lang="en-US" b="1" spc="600">
                <a:latin typeface="Avenir Next Demi Bold" panose="020B0503020202020204" pitchFamily="34" charset="0"/>
              </a:rPr>
              <a:t>SODA CHINA COMMUNITY</a:t>
            </a:r>
            <a:br>
              <a:rPr lang="en-US" b="1" spc="600">
                <a:latin typeface="Avenir Next Demi Bold" panose="020B0503020202020204" pitchFamily="34" charset="0"/>
              </a:rPr>
            </a:br>
            <a:r>
              <a:rPr lang="en-US" b="1" spc="600">
                <a:latin typeface="Avenir Next Demi Bold" panose="020B0503020202020204" pitchFamily="34" charset="0"/>
              </a:rPr>
              <a:t>LAUNCH</a:t>
            </a:r>
          </a:p>
        </p:txBody>
      </p:sp>
      <p:sp>
        <p:nvSpPr>
          <p:cNvPr id="14" name="Rectangle 13">
            <a:extLst>
              <a:ext uri="{FF2B5EF4-FFF2-40B4-BE49-F238E27FC236}">
                <a16:creationId xmlns:a16="http://schemas.microsoft.com/office/drawing/2014/main" id="{61DAD0C2-07D2-6E42-9863-5A811D905773}"/>
              </a:ext>
            </a:extLst>
          </p:cNvPr>
          <p:cNvSpPr/>
          <p:nvPr/>
        </p:nvSpPr>
        <p:spPr>
          <a:xfrm>
            <a:off x="5876144" y="599608"/>
            <a:ext cx="5306098" cy="1454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200">
                <a:solidFill>
                  <a:schemeClr val="tx1"/>
                </a:solidFill>
                <a:latin typeface="Avenir Next" panose="020B0503020202020204" pitchFamily="34" charset="0"/>
              </a:rPr>
              <a:t>CHINA UNICOM WOCLOUD SUMMIT, BEIJING. DEC 20, 2019</a:t>
            </a:r>
          </a:p>
          <a:p>
            <a:pPr algn="just">
              <a:lnSpc>
                <a:spcPct val="150000"/>
              </a:lnSpc>
            </a:pPr>
            <a:r>
              <a:rPr lang="en-US" sz="1200">
                <a:solidFill>
                  <a:schemeClr val="bg1">
                    <a:lumMod val="50000"/>
                  </a:schemeClr>
                </a:solidFill>
                <a:latin typeface="Avenir Next" panose="020B0503020202020204" pitchFamily="34" charset="0"/>
              </a:rPr>
              <a:t>SODA Foundation held its SODA China Community launch at the China Unicom WoCloud Summit with representatives from: China Unicom,  China Construction Bank Fintech, eHualu, Huawei, Intel, and Scutech</a:t>
            </a:r>
          </a:p>
        </p:txBody>
      </p:sp>
      <p:pic>
        <p:nvPicPr>
          <p:cNvPr id="11" name="Picture 10">
            <a:extLst>
              <a:ext uri="{FF2B5EF4-FFF2-40B4-BE49-F238E27FC236}">
                <a16:creationId xmlns:a16="http://schemas.microsoft.com/office/drawing/2014/main" id="{3A8E9E65-9354-AD4F-B0F0-98EF46DCE9B0}"/>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9339040" y="3516639"/>
            <a:ext cx="1843202" cy="1234440"/>
          </a:xfrm>
          <a:prstGeom prst="rect">
            <a:avLst/>
          </a:prstGeom>
        </p:spPr>
      </p:pic>
      <p:pic>
        <p:nvPicPr>
          <p:cNvPr id="12" name="Picture 11">
            <a:extLst>
              <a:ext uri="{FF2B5EF4-FFF2-40B4-BE49-F238E27FC236}">
                <a16:creationId xmlns:a16="http://schemas.microsoft.com/office/drawing/2014/main" id="{553016E7-569B-1449-A2F8-1E9F15D780D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26249" y="4834170"/>
            <a:ext cx="1855993" cy="1236845"/>
          </a:xfrm>
          <a:prstGeom prst="rect">
            <a:avLst/>
          </a:prstGeom>
        </p:spPr>
      </p:pic>
      <p:pic>
        <p:nvPicPr>
          <p:cNvPr id="15" name="Picture 14">
            <a:extLst>
              <a:ext uri="{FF2B5EF4-FFF2-40B4-BE49-F238E27FC236}">
                <a16:creationId xmlns:a16="http://schemas.microsoft.com/office/drawing/2014/main" id="{940AFA4D-DF20-E749-8F2D-0498400C49B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32538" y="2203785"/>
            <a:ext cx="1849704" cy="1229764"/>
          </a:xfrm>
          <a:prstGeom prst="rect">
            <a:avLst/>
          </a:prstGeom>
        </p:spPr>
      </p:pic>
      <p:graphicFrame>
        <p:nvGraphicFramePr>
          <p:cNvPr id="8" name="Diagram 7">
            <a:extLst>
              <a:ext uri="{FF2B5EF4-FFF2-40B4-BE49-F238E27FC236}">
                <a16:creationId xmlns:a16="http://schemas.microsoft.com/office/drawing/2014/main" id="{FE1FAC88-A124-4328-B3FA-D113876A5678}"/>
              </a:ext>
            </a:extLst>
          </p:cNvPr>
          <p:cNvGraphicFramePr/>
          <p:nvPr>
            <p:extLst>
              <p:ext uri="{D42A27DB-BD31-4B8C-83A1-F6EECF244321}">
                <p14:modId xmlns:p14="http://schemas.microsoft.com/office/powerpoint/2010/main" val="449418070"/>
              </p:ext>
            </p:extLst>
          </p:nvPr>
        </p:nvGraphicFramePr>
        <p:xfrm>
          <a:off x="1" y="6261926"/>
          <a:ext cx="5953760"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22985640"/>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Steven Tan</DisplayName>
        <AccountId>1121</AccountId>
        <AccountType/>
      </UserInfo>
      <UserInfo>
        <DisplayName>Hui Lei</DisplayName>
        <AccountId>1151</AccountId>
        <AccountType/>
      </UserInfo>
      <UserInfo>
        <DisplayName>Zhihao Tang</DisplayName>
        <AccountId>1079</AccountId>
        <AccountType/>
      </UserInfo>
      <UserInfo>
        <DisplayName>Jinshui Liu</DisplayName>
        <AccountId>164</AccountId>
        <AccountType/>
      </UserInfo>
    </SharedWithUsers>
  </documentManagement>
</p:properties>
</file>

<file path=customXml/itemProps1.xml><?xml version="1.0" encoding="utf-8"?>
<ds:datastoreItem xmlns:ds="http://schemas.openxmlformats.org/officeDocument/2006/customXml" ds:itemID="{CB9DCD7D-927F-4FCD-A86D-495E9CD9E4E9}">
  <ds:schemaRefs>
    <ds:schemaRef ds:uri="http://schemas.microsoft.com/sharepoint/v3/contenttype/forms"/>
  </ds:schemaRefs>
</ds:datastoreItem>
</file>

<file path=customXml/itemProps2.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5885C6-6EB0-4859-B848-2E06A4CEFB15}">
  <ds:schemaRefs>
    <ds:schemaRef ds:uri="http://schemas.openxmlformats.org/package/2006/metadata/core-properties"/>
    <ds:schemaRef ds:uri="http://schemas.microsoft.com/office/2006/metadata/properties"/>
    <ds:schemaRef ds:uri="http://purl.org/dc/dcmitype/"/>
    <ds:schemaRef ds:uri="http://www.w3.org/XML/1998/namespace"/>
    <ds:schemaRef ds:uri="http://purl.org/dc/elements/1.1/"/>
    <ds:schemaRef ds:uri="e98f124e-b0bc-49a4-9f96-52185cd001a4"/>
    <ds:schemaRef ds:uri="http://schemas.microsoft.com/office/2006/documentManagement/types"/>
    <ds:schemaRef ds:uri="http://purl.org/dc/terms/"/>
    <ds:schemaRef ds:uri="http://schemas.microsoft.com/office/infopath/2007/PartnerControls"/>
    <ds:schemaRef ds:uri="91b7cdcb-e07a-4697-9cbd-de75cc76871b"/>
  </ds:schemaRefs>
</ds:datastoreItem>
</file>

<file path=docProps/app.xml><?xml version="1.0" encoding="utf-8"?>
<Properties xmlns="http://schemas.openxmlformats.org/officeDocument/2006/extended-properties" xmlns:vt="http://schemas.openxmlformats.org/officeDocument/2006/docPropsVTypes">
  <TotalTime>1</TotalTime>
  <Words>573</Words>
  <Application>Microsoft Office PowerPoint</Application>
  <PresentationFormat>Widescreen</PresentationFormat>
  <Paragraphs>125</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Akkurat Pro</vt:lpstr>
      <vt:lpstr>Avenir Next</vt:lpstr>
      <vt:lpstr>Avenir Next Demi Bold</vt:lpstr>
      <vt:lpstr>Avenir Next Medium</vt:lpstr>
      <vt:lpstr>Avenir Next Regular</vt:lpstr>
      <vt:lpstr>Arial</vt:lpstr>
      <vt:lpstr>Calibri</vt:lpstr>
      <vt:lpstr>Wingdings</vt:lpstr>
      <vt:lpstr>BCW</vt:lpstr>
      <vt:lpstr>GOVERNANCE</vt:lpstr>
      <vt:lpstr>SODA BOARD AND COMMITTEES</vt:lpstr>
      <vt:lpstr>PowerPoint Presentation</vt:lpstr>
      <vt:lpstr>UPCOMING EVENTS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Ecosystem &amp; Innovation to automate the Data-Driven Information Infrastructure  Boston Storage Solution Group May 2020</dc:title>
  <dc:creator>Viona Ouyang</dc:creator>
  <cp:lastModifiedBy>Viona Ouyang</cp:lastModifiedBy>
  <cp:revision>8</cp:revision>
  <dcterms:created xsi:type="dcterms:W3CDTF">2020-05-21T06:51:07Z</dcterms:created>
  <dcterms:modified xsi:type="dcterms:W3CDTF">2020-05-29T21:09:13Z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